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12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DB9D0-1FF3-4048-92F2-2DC37E5F8995}" type="datetimeFigureOut">
              <a:rPr lang="en-US" smtClean="0"/>
              <a:t>7/2/19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09F-EC43-F140-A03B-B4BA23BD2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71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DB9D0-1FF3-4048-92F2-2DC37E5F8995}" type="datetimeFigureOut">
              <a:rPr lang="en-US" smtClean="0"/>
              <a:t>8/2/19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09F-EC43-F140-A03B-B4BA23BD2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92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DB9D0-1FF3-4048-92F2-2DC37E5F8995}" type="datetimeFigureOut">
              <a:rPr lang="en-US" smtClean="0"/>
              <a:t>8/2/19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09F-EC43-F140-A03B-B4BA23BD2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84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DB9D0-1FF3-4048-92F2-2DC37E5F8995}" type="datetimeFigureOut">
              <a:rPr lang="en-US" smtClean="0"/>
              <a:t>8/2/19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09F-EC43-F140-A03B-B4BA23BD2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30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DB9D0-1FF3-4048-92F2-2DC37E5F8995}" type="datetimeFigureOut">
              <a:rPr lang="en-US" smtClean="0"/>
              <a:t>8/2/19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09F-EC43-F140-A03B-B4BA23BD2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79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DB9D0-1FF3-4048-92F2-2DC37E5F8995}" type="datetimeFigureOut">
              <a:rPr lang="en-US" smtClean="0"/>
              <a:t>8/2/19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09F-EC43-F140-A03B-B4BA23BD2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22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DB9D0-1FF3-4048-92F2-2DC37E5F8995}" type="datetimeFigureOut">
              <a:rPr lang="en-US" smtClean="0"/>
              <a:t>8/2/19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09F-EC43-F140-A03B-B4BA23BD2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01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DB9D0-1FF3-4048-92F2-2DC37E5F8995}" type="datetimeFigureOut">
              <a:rPr lang="en-US" smtClean="0"/>
              <a:t>8/2/19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09F-EC43-F140-A03B-B4BA23BD2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01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DB9D0-1FF3-4048-92F2-2DC37E5F8995}" type="datetimeFigureOut">
              <a:rPr lang="en-US" smtClean="0"/>
              <a:t>8/2/19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09F-EC43-F140-A03B-B4BA23BD2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DB9D0-1FF3-4048-92F2-2DC37E5F8995}" type="datetimeFigureOut">
              <a:rPr lang="en-US" smtClean="0"/>
              <a:t>8/2/19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09F-EC43-F140-A03B-B4BA23BD2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011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DB9D0-1FF3-4048-92F2-2DC37E5F8995}" type="datetimeFigureOut">
              <a:rPr lang="en-US" smtClean="0"/>
              <a:t>8/2/19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09F-EC43-F140-A03B-B4BA23BD2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01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DB9D0-1FF3-4048-92F2-2DC37E5F8995}" type="datetimeFigureOut">
              <a:rPr lang="en-US" smtClean="0"/>
              <a:t>7/2/19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C009F-EC43-F140-A03B-B4BA23BD2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6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Ανθρώπινα Δικαιώματα: αναζητώντας, αναγνωρίζοντας, διεκδικώντας…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l-GR" dirty="0" smtClean="0"/>
          </a:p>
          <a:p>
            <a:pPr algn="r"/>
            <a:r>
              <a:rPr lang="el-GR" dirty="0" smtClean="0"/>
              <a:t>Πρ</a:t>
            </a:r>
            <a:r>
              <a:rPr lang="el-GR" dirty="0" smtClean="0"/>
              <a:t>όγραμμα Βουλής των Εφήβων 2018-2019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683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600" dirty="0" smtClean="0"/>
              <a:t>Γιατ</a:t>
            </a:r>
            <a:r>
              <a:rPr lang="el-GR" sz="3600" dirty="0" smtClean="0"/>
              <a:t>ί </a:t>
            </a:r>
            <a:r>
              <a:rPr lang="el-GR" sz="3600" dirty="0" smtClean="0"/>
              <a:t>τα ανθρ</a:t>
            </a:r>
            <a:r>
              <a:rPr lang="el-GR" sz="3600" dirty="0" smtClean="0"/>
              <a:t>ώπινα δικαιώματα </a:t>
            </a:r>
            <a:br>
              <a:rPr lang="el-GR" sz="3600" dirty="0" smtClean="0"/>
            </a:br>
            <a:r>
              <a:rPr lang="el-GR" sz="3600" dirty="0" smtClean="0"/>
              <a:t>στο πλαίσιο ενός εκπαιδευτικού προγράμματος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Ανθρώπινα δικαιώματα – δημοκρατία – παιδεία: </a:t>
            </a:r>
            <a:endParaRPr lang="el-GR" dirty="0" smtClean="0"/>
          </a:p>
          <a:p>
            <a:r>
              <a:rPr lang="el-GR" dirty="0" smtClean="0"/>
              <a:t>Έ</a:t>
            </a:r>
            <a:r>
              <a:rPr lang="en-US" dirty="0" smtClean="0"/>
              <a:t>ννοιες ταυτόσημες &amp; αλληλεξαρτώμενες</a:t>
            </a:r>
            <a:endParaRPr lang="el-GR" dirty="0" smtClean="0"/>
          </a:p>
          <a:p>
            <a:r>
              <a:rPr lang="en-US" dirty="0"/>
              <a:t>Η παιδεία αποτελεί θεμελιώδες ανθρώπινο δικαίωμα αλλά καί μέσο για την προώθηση και θεμελίωση των ανθρωπίνων δικαιωμάτων στην προοπτική της πραγμάτωσης της δημοκρατίας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659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n-US" dirty="0" smtClean="0"/>
              <a:t>Τι </a:t>
            </a:r>
            <a:r>
              <a:rPr lang="en-US" dirty="0"/>
              <a:t>σημαίνει όμως προσεγγίζουμε τα ανθρώπινα δικαιώματα στο σχολείο;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Ανθρώπινα δικαιώματα &amp; βίωμα (όχι μάθημα)</a:t>
            </a:r>
          </a:p>
          <a:p>
            <a:r>
              <a:rPr lang="el-GR" dirty="0" smtClean="0"/>
              <a:t>Μ</a:t>
            </a:r>
            <a:r>
              <a:rPr lang="el-GR" dirty="0" smtClean="0"/>
              <a:t>έσα από </a:t>
            </a:r>
            <a:r>
              <a:rPr lang="el-GR" u="sng" dirty="0" smtClean="0"/>
              <a:t>βιωματικές δράσεις</a:t>
            </a:r>
            <a:r>
              <a:rPr lang="el-GR" dirty="0" smtClean="0"/>
              <a:t> </a:t>
            </a:r>
            <a:r>
              <a:rPr lang="en-US" dirty="0" smtClean="0"/>
              <a:t>διερευνούμε </a:t>
            </a:r>
            <a:r>
              <a:rPr lang="en-US" dirty="0"/>
              <a:t>τις </a:t>
            </a:r>
            <a:r>
              <a:rPr lang="en-US" u="sng" dirty="0"/>
              <a:t>πρακτικές</a:t>
            </a:r>
            <a:r>
              <a:rPr lang="en-US" dirty="0"/>
              <a:t> μας και τους </a:t>
            </a:r>
            <a:r>
              <a:rPr lang="en-US" u="sng" dirty="0"/>
              <a:t>τρόπους</a:t>
            </a:r>
            <a:r>
              <a:rPr lang="en-US" dirty="0"/>
              <a:t> με τους οποίους </a:t>
            </a:r>
            <a:r>
              <a:rPr lang="en-US" u="sng" dirty="0"/>
              <a:t>νοηματοδοτούμε</a:t>
            </a:r>
            <a:r>
              <a:rPr lang="en-US" dirty="0"/>
              <a:t> </a:t>
            </a:r>
            <a:r>
              <a:rPr lang="en-US" dirty="0" smtClean="0"/>
              <a:t>τ</a:t>
            </a:r>
            <a:r>
              <a:rPr lang="el-GR" dirty="0" smtClean="0"/>
              <a:t>α</a:t>
            </a:r>
            <a:r>
              <a:rPr lang="en-US" dirty="0" smtClean="0"/>
              <a:t> δικαι</a:t>
            </a:r>
            <a:r>
              <a:rPr lang="el-GR" dirty="0" smtClean="0"/>
              <a:t>ώματα ως έννοια και ως πρακτική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372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Στόχοι </a:t>
            </a:r>
            <a:r>
              <a:rPr lang="el-GR" dirty="0" smtClean="0"/>
              <a:t>του</a:t>
            </a:r>
            <a:r>
              <a:rPr lang="en-US" dirty="0" smtClean="0"/>
              <a:t> </a:t>
            </a:r>
            <a:r>
              <a:rPr lang="en-US" dirty="0"/>
              <a:t>προγράμματος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069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dirty="0" smtClean="0"/>
              <a:t>Με τη συμμετοχ</a:t>
            </a:r>
            <a:r>
              <a:rPr lang="el-GR" dirty="0" smtClean="0"/>
              <a:t>ή στο πρόγραμμα επιδιώκουμε οι μαθητές και οι μαθήτριες:</a:t>
            </a:r>
          </a:p>
          <a:p>
            <a:pPr lvl="0"/>
            <a:r>
              <a:rPr lang="en-US" dirty="0"/>
              <a:t>Να διερευνήσουν τον εαυτό τους, </a:t>
            </a:r>
            <a:r>
              <a:rPr lang="el-GR" dirty="0" smtClean="0"/>
              <a:t>τις αξ</a:t>
            </a:r>
            <a:r>
              <a:rPr lang="el-GR" dirty="0" smtClean="0"/>
              <a:t>ίες και </a:t>
            </a:r>
            <a:r>
              <a:rPr lang="en-US" dirty="0" smtClean="0"/>
              <a:t>τη </a:t>
            </a:r>
            <a:r>
              <a:rPr lang="en-US" dirty="0"/>
              <a:t>δράση τους εντός και εκτός σχολείου, ατομικά και συλλογικά…</a:t>
            </a:r>
          </a:p>
          <a:p>
            <a:pPr lvl="0"/>
            <a:r>
              <a:rPr lang="en-US" dirty="0"/>
              <a:t>Να θέσουν ερωτήματα </a:t>
            </a:r>
            <a:r>
              <a:rPr lang="en-US" dirty="0" smtClean="0"/>
              <a:t>σχ</a:t>
            </a:r>
            <a:r>
              <a:rPr lang="el-GR" dirty="0" smtClean="0"/>
              <a:t>ε</a:t>
            </a:r>
            <a:r>
              <a:rPr lang="en-US" dirty="0" smtClean="0"/>
              <a:t>τικά </a:t>
            </a:r>
            <a:r>
              <a:rPr lang="en-US" dirty="0"/>
              <a:t>με </a:t>
            </a:r>
            <a:r>
              <a:rPr lang="en-US" dirty="0" smtClean="0"/>
              <a:t>τον </a:t>
            </a:r>
            <a:r>
              <a:rPr lang="en-US" dirty="0"/>
              <a:t>αυτοπροσδιορισμό όλων και τους τρόπους πραγμάτωσής του </a:t>
            </a:r>
          </a:p>
          <a:p>
            <a:pPr lvl="0"/>
            <a:r>
              <a:rPr lang="en-US" dirty="0"/>
              <a:t>Να αναγνωρίσουν τις ανάγκες τους και να στοχαστούν για το βαθμό αλλά και τους τρόπους με τους οποίους το πλαίσιο δράσης τους ανταποκρίνεται σε αυτές και τις καλύπτει</a:t>
            </a:r>
            <a:r>
              <a:rPr lang="en-US" dirty="0" smtClean="0"/>
              <a:t>.</a:t>
            </a:r>
            <a:endParaRPr lang="el-GR" dirty="0" smtClean="0"/>
          </a:p>
          <a:p>
            <a:pPr lvl="0"/>
            <a:r>
              <a:rPr lang="el-GR" dirty="0" smtClean="0"/>
              <a:t>Να κατανο</a:t>
            </a:r>
            <a:r>
              <a:rPr lang="el-GR" dirty="0" smtClean="0"/>
              <a:t>ήσουν τις ανάγκες του «άλλου» και τους τρόπους με τους οποίους οι ίδιοι τις προσεγγίζουν</a:t>
            </a:r>
            <a:endParaRPr lang="en-US" dirty="0"/>
          </a:p>
          <a:p>
            <a:pPr lvl="0"/>
            <a:r>
              <a:rPr lang="en-US" dirty="0"/>
              <a:t>Να στοχαστούν και να αναστοχαστούν στην προοπτική όχι μόνο της συνειδητοποίησης αλλά και της διεκδίκησης</a:t>
            </a:r>
          </a:p>
          <a:p>
            <a:pPr marL="0" indent="0">
              <a:buNone/>
            </a:pPr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938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Αναζητ</a:t>
            </a:r>
            <a:r>
              <a:rPr lang="el-GR" dirty="0" smtClean="0"/>
              <a:t>ώ </a:t>
            </a:r>
            <a:r>
              <a:rPr lang="mr-IN" dirty="0" smtClean="0"/>
              <a:t>–</a:t>
            </a:r>
            <a:r>
              <a:rPr lang="el-GR" dirty="0" smtClean="0"/>
              <a:t> συνειδητοποιώ - διεκδικώ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i="1" dirty="0"/>
              <a:t>Διεκδικώ σημαίνει δρω συνειδητά, αφού πρώτα όμως συνειδητοποιώ ποιος είμαι, και στοχάζομαι για </a:t>
            </a:r>
            <a:r>
              <a:rPr lang="el-GR" i="1" dirty="0"/>
              <a:t>το σύνολο των αντιλήψεων, πεποιθήσεων και συναισθημάτων που αφορούν στον εαυτό μου αλλά και τη δράση μου στη συνομιλία μου με τους άλλους.  </a:t>
            </a:r>
            <a:endParaRPr lang="en-US" i="1" dirty="0"/>
          </a:p>
          <a:p>
            <a:pPr algn="ctr"/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02298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Διαδικασ</a:t>
            </a:r>
            <a:r>
              <a:rPr lang="el-GR" dirty="0" smtClean="0"/>
              <a:t>ίες προγράμματος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/>
              <a:t>Αναζήτηση-διερεύνηση</a:t>
            </a:r>
            <a:endParaRPr lang="en-US" dirty="0"/>
          </a:p>
          <a:p>
            <a:pPr lvl="0"/>
            <a:r>
              <a:rPr lang="el-GR" dirty="0"/>
              <a:t>Συνειδητοποίηση</a:t>
            </a:r>
            <a:endParaRPr lang="en-US" dirty="0"/>
          </a:p>
          <a:p>
            <a:pPr lvl="0"/>
            <a:r>
              <a:rPr lang="el-GR" dirty="0" smtClean="0"/>
              <a:t>Διεκδίκηση</a:t>
            </a:r>
            <a:endParaRPr lang="el-GR" dirty="0"/>
          </a:p>
          <a:p>
            <a:pPr lvl="0"/>
            <a:endParaRPr lang="el-GR" dirty="0" smtClean="0"/>
          </a:p>
          <a:p>
            <a:pPr lvl="0"/>
            <a:r>
              <a:rPr lang="el-GR" dirty="0" smtClean="0"/>
              <a:t>Μ</a:t>
            </a:r>
            <a:r>
              <a:rPr lang="el-GR" dirty="0" smtClean="0"/>
              <a:t>έσα: στοχασμός και δράση σε αλληλεπιδραστική προοπτική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966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1481</TotalTime>
  <Words>252</Words>
  <Application>Microsoft Macintosh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Ανθρώπινα Δικαιώματα: αναζητώντας, αναγνωρίζοντας, διεκδικώντας… </vt:lpstr>
      <vt:lpstr> Γιατί τα ανθρώπινα δικαιώματα  στο πλαίσιο ενός εκπαιδευτικού προγράμματος  </vt:lpstr>
      <vt:lpstr> Τι σημαίνει όμως προσεγγίζουμε τα ανθρώπινα δικαιώματα στο σχολείο;  </vt:lpstr>
      <vt:lpstr>Στόχοι του προγράμματος </vt:lpstr>
      <vt:lpstr>Αναζητώ – συνειδητοποιώ - διεκδικώ</vt:lpstr>
      <vt:lpstr>Διαδικασίες προγράμματος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Ανθρώπινα Δικαιώματα: αναζητώντας, αναγνωρίζοντας, διεκδικώντας… </dc:title>
  <dc:creator>Vassilis Tsafos</dc:creator>
  <cp:lastModifiedBy>Vassilis Tsafos</cp:lastModifiedBy>
  <cp:revision>2</cp:revision>
  <dcterms:created xsi:type="dcterms:W3CDTF">2019-02-07T12:48:26Z</dcterms:created>
  <dcterms:modified xsi:type="dcterms:W3CDTF">2019-02-08T13:30:13Z</dcterms:modified>
</cp:coreProperties>
</file>