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70" r:id="rId10"/>
    <p:sldId id="27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60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06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6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02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04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1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3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8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09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9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0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2BBA-939F-4637-9C34-C5B6A9F5C8FE}" type="datetimeFigureOut">
              <a:rPr lang="el-GR" smtClean="0"/>
              <a:t>21/1/2020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F1AD-8854-488F-8BF9-2DD71848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339635"/>
            <a:ext cx="9144000" cy="2586446"/>
          </a:xfrm>
        </p:spPr>
        <p:txBody>
          <a:bodyPr>
            <a:noAutofit/>
          </a:bodyPr>
          <a:lstStyle/>
          <a:p>
            <a:r>
              <a:rPr lang="el-GR" sz="8000" b="1" dirty="0" smtClean="0"/>
              <a:t>ΒΟΥΛΗ ΤΩΝ ΕΦΗΒΩΝ</a:t>
            </a:r>
            <a:endParaRPr lang="el-GR" sz="80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2453" y="2769326"/>
            <a:ext cx="11488804" cy="3657600"/>
          </a:xfrm>
        </p:spPr>
        <p:txBody>
          <a:bodyPr>
            <a:normAutofit fontScale="92500" lnSpcReduction="20000"/>
          </a:bodyPr>
          <a:lstStyle/>
          <a:p>
            <a:endParaRPr lang="el-GR" sz="7200" b="1" dirty="0" smtClean="0"/>
          </a:p>
          <a:p>
            <a:r>
              <a:rPr lang="el-GR" sz="11400" b="1" dirty="0" smtClean="0"/>
              <a:t>ΚΕ΄ ΣΥΝΟΔΟΣ</a:t>
            </a:r>
          </a:p>
          <a:p>
            <a:r>
              <a:rPr lang="el-GR" sz="11400" b="1" dirty="0" smtClean="0"/>
              <a:t>2019 - 2020</a:t>
            </a:r>
            <a:endParaRPr lang="el-GR" sz="11400" b="1" dirty="0"/>
          </a:p>
        </p:txBody>
      </p:sp>
      <p:pic>
        <p:nvPicPr>
          <p:cNvPr id="4" name="Εικόνα 3" descr="C:\Users\a.papazotos\Documents\ΔΙΑΦΟΡΑ\ΛΟΓΟΤΥΠΑ\ΛΟΓΟΤΥΠΑ ΙΔΡΥΜΑΤΟΣ\LOGO IDRYMA VOULIS GREEK (COLOUR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76" y="885278"/>
            <a:ext cx="2924764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ΒΟΥΛΗ ΕΦΗΒΩΝ\ΓΕΝΙΚΑ\ΛΟΓΟΤΥΠΑ\LOGO VOULIS EFIV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6" y="977263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Ο ΒΟΥΛΕΥΤΗΣ ΤΗΣ ΧΡΥΣΗΣ ΑΥΓΗΣ ΠΡΟΠΗΛΑΚΙΣΕ ΤΟ ΝΙΚΟ ΔΕΝΔΙΑ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7" y="3608811"/>
            <a:ext cx="1743913" cy="1236804"/>
          </a:xfrm>
          <a:prstGeom prst="rect">
            <a:avLst/>
          </a:prstGeom>
        </p:spPr>
      </p:pic>
      <p:pic>
        <p:nvPicPr>
          <p:cNvPr id="7" name="Εικόνα 6" descr="Hellenic Parliament - Athens, Greece | The Hellenic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5" y="3448594"/>
            <a:ext cx="212924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6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</a:t>
            </a:r>
          </a:p>
          <a:p>
            <a:pPr marL="0" indent="0" algn="ctr">
              <a:buNone/>
            </a:pPr>
            <a:r>
              <a:rPr lang="el-GR" sz="6000" b="1" dirty="0" smtClean="0"/>
              <a:t>«ΦΥΣΙΚΟ ΠΕΡΙΒΑΛΛΟΝ»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ΨΑΧΝΟΥΝ… ΔΕΙΝΟΣΑΥΡΟΥΣ ΣΤΗΝ ΕΥΒΟΙΑ ! Τι κρύβει το δάσος της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40480"/>
            <a:ext cx="3028406" cy="1933303"/>
          </a:xfrm>
          <a:prstGeom prst="rect">
            <a:avLst/>
          </a:prstGeom>
        </p:spPr>
      </p:pic>
      <p:pic>
        <p:nvPicPr>
          <p:cNvPr id="7" name="Εικόνα 6" descr="Έκτακτο: Μάχη με τις φλόγες… Από τη Χίο στα Μέγαρα, στην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80" y="3840480"/>
            <a:ext cx="2935514" cy="1933303"/>
          </a:xfrm>
          <a:prstGeom prst="rect">
            <a:avLst/>
          </a:prstGeom>
        </p:spPr>
      </p:pic>
      <p:pic>
        <p:nvPicPr>
          <p:cNvPr id="8" name="Εικόνα 7" descr="Roadartist...in athens!!!: road trip στην Βόρεια Εύβοια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68" y="3840480"/>
            <a:ext cx="3159579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48195"/>
            <a:ext cx="10515600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b="1" dirty="0" smtClean="0"/>
              <a:t>Βήματα Δημοκρατίας</a:t>
            </a:r>
            <a:br>
              <a:rPr lang="el-GR" sz="6000" b="1" dirty="0" smtClean="0"/>
            </a:br>
            <a:r>
              <a:rPr lang="el-GR" sz="6000" b="1" dirty="0" smtClean="0"/>
              <a:t>κάνουμε πράξη τη συμμετοχή</a:t>
            </a:r>
            <a:endParaRPr lang="el-GR" sz="6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94115"/>
            <a:ext cx="10515600" cy="4637314"/>
          </a:xfrm>
        </p:spPr>
        <p:txBody>
          <a:bodyPr/>
          <a:lstStyle/>
          <a:p>
            <a:pPr algn="just"/>
            <a:r>
              <a:rPr lang="el-GR" b="1" dirty="0" smtClean="0"/>
              <a:t>ΒΗΜΑ 1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</a:p>
          <a:p>
            <a:pPr marL="0" indent="0" algn="just">
              <a:buNone/>
            </a:pPr>
            <a:r>
              <a:rPr lang="el-GR" b="1" dirty="0" smtClean="0"/>
              <a:t>Συγκροτούμε </a:t>
            </a:r>
            <a:r>
              <a:rPr lang="el-GR" b="1" dirty="0" smtClean="0">
                <a:solidFill>
                  <a:srgbClr val="FF0000"/>
                </a:solidFill>
              </a:rPr>
              <a:t>ΔΗΜΟΚΡΑΤΙΚΑ</a:t>
            </a:r>
            <a:r>
              <a:rPr lang="el-GR" b="1" dirty="0" smtClean="0"/>
              <a:t> και αξιολογικά την ομάδα της Βουλής των Εφήβων που θα δουλέψει στη θεματική ενότητα που έχει επιλέξει.</a:t>
            </a:r>
          </a:p>
          <a:p>
            <a:pPr marL="0" indent="0" algn="just">
              <a:buNone/>
            </a:pPr>
            <a:r>
              <a:rPr lang="el-GR" b="1" dirty="0" smtClean="0"/>
              <a:t>ΒΗΜΑ 2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</a:p>
          <a:p>
            <a:pPr marL="0" indent="0" algn="just">
              <a:buNone/>
            </a:pPr>
            <a:r>
              <a:rPr lang="el-GR" b="1" dirty="0" smtClean="0"/>
              <a:t>Η ομάδα </a:t>
            </a:r>
            <a:r>
              <a:rPr lang="el-GR" b="1" dirty="0" smtClean="0">
                <a:solidFill>
                  <a:srgbClr val="FF0000"/>
                </a:solidFill>
              </a:rPr>
              <a:t>ΔΗΜΟΚΡΑΤΙΚΑ</a:t>
            </a:r>
            <a:r>
              <a:rPr lang="el-GR" b="1" dirty="0" smtClean="0"/>
              <a:t> θα καταλήξει στα αποτελέσματα  και θα διατυπώσει τα συμπεράσματα από την εργασία ολόκληρης της σχολικής χρονιάς.</a:t>
            </a:r>
            <a:endParaRPr lang="el-GR" b="1" dirty="0"/>
          </a:p>
        </p:txBody>
      </p:sp>
      <p:pic>
        <p:nvPicPr>
          <p:cNvPr id="4" name="Εικόνα 3" descr="C:\Users\a.papazotos\Documents\ΔΙΑΦΟΡΑ\ΛΟΓΟΤΥΠΑ\ΛΟΓΟΤΥΠΑ ΙΔΡΥΜΑΤΟΣ\LOGO IDRYMA VOULIS GREEK (COLOUR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1" y="365125"/>
            <a:ext cx="1878874" cy="74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ΒΟΥΛΗ ΕΦΗΒΩΝ\ΓΕΝΙΚΑ\ΛΟΓΟΤΥΠΑ\LOGO VOULIS EFIV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3" y="266245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2ο ΓΕΛ Ωραιοκάστρου: Οι μαθητές με τα χρήματα από τα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3" y="5107577"/>
            <a:ext cx="1559242" cy="1071155"/>
          </a:xfrm>
          <a:prstGeom prst="rect">
            <a:avLst/>
          </a:prstGeom>
        </p:spPr>
      </p:pic>
      <p:pic>
        <p:nvPicPr>
          <p:cNvPr id="7" name="Εικόνα 6" descr="Οι Έλληνες ψήφιζαν (άρα είχαν δημοκρατία) ήδη από την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3" y="5107576"/>
            <a:ext cx="1614555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224"/>
          </a:xfrm>
        </p:spPr>
        <p:txBody>
          <a:bodyPr>
            <a:normAutofit/>
          </a:bodyPr>
          <a:lstStyle/>
          <a:p>
            <a:r>
              <a:rPr lang="en-US" dirty="0" smtClean="0"/>
              <a:t>BBB                 </a:t>
            </a:r>
            <a:r>
              <a:rPr lang="el-GR" dirty="0" smtClean="0"/>
              <a:t>….βήματα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7205" y="1815736"/>
            <a:ext cx="10515600" cy="434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ΒΗΜΑ 3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</a:p>
          <a:p>
            <a:pPr marL="0" indent="0" algn="just">
              <a:buNone/>
            </a:pPr>
            <a:r>
              <a:rPr lang="el-GR" b="1" dirty="0" smtClean="0"/>
              <a:t>Η ομάδα </a:t>
            </a:r>
            <a:r>
              <a:rPr lang="el-GR" b="1" dirty="0" smtClean="0">
                <a:solidFill>
                  <a:srgbClr val="FF0000"/>
                </a:solidFill>
              </a:rPr>
              <a:t>ΔΗΜΟΚΡΑΤΙΚΑ</a:t>
            </a:r>
            <a:r>
              <a:rPr lang="el-GR" b="1" dirty="0" smtClean="0"/>
              <a:t> ψηφίζει τον αντιπρόσωπο της που θα εκπροσωπήσει το σχολείο ως έφηβος βουλευτής στις ομάδες εργασίας και στην ολομέλεια της Βουλής των Εφήβων</a:t>
            </a:r>
            <a:r>
              <a:rPr lang="el-GR" b="1" dirty="0" smtClean="0"/>
              <a:t>.</a:t>
            </a:r>
            <a:endParaRPr lang="en-US" b="1" dirty="0" smtClean="0"/>
          </a:p>
          <a:p>
            <a:pPr marL="0" indent="0" algn="just">
              <a:buNone/>
            </a:pPr>
            <a:endParaRPr lang="el-GR" b="1" dirty="0" smtClean="0"/>
          </a:p>
          <a:p>
            <a:pPr marL="0" indent="0" algn="just">
              <a:buNone/>
            </a:pPr>
            <a:r>
              <a:rPr lang="el-GR" b="1" dirty="0" smtClean="0"/>
              <a:t>ΒΗΜΑ 4</a:t>
            </a:r>
            <a:r>
              <a:rPr lang="el-GR" b="1" baseline="30000" dirty="0" smtClean="0"/>
              <a:t>ο</a:t>
            </a:r>
            <a:endParaRPr lang="el-GR" b="1" dirty="0" smtClean="0"/>
          </a:p>
          <a:p>
            <a:pPr marL="0" indent="0" algn="just">
              <a:buNone/>
            </a:pPr>
            <a:r>
              <a:rPr lang="el-GR" b="1" dirty="0" smtClean="0"/>
              <a:t>Ο </a:t>
            </a:r>
            <a:r>
              <a:rPr lang="el-GR" b="1" dirty="0" smtClean="0">
                <a:solidFill>
                  <a:srgbClr val="FF0000"/>
                </a:solidFill>
              </a:rPr>
              <a:t>ΔΗΜΟΚΡΑΤΙΚΑ</a:t>
            </a:r>
            <a:r>
              <a:rPr lang="el-GR" b="1" dirty="0" smtClean="0"/>
              <a:t> επιλεγείς μαθητής εντάσσεται σε ομάδα 50 μαθητών από όλη τη χώρα για τις εργασίες της συνόδου και επιλέγεται </a:t>
            </a:r>
            <a:r>
              <a:rPr lang="el-GR" b="1" dirty="0" smtClean="0">
                <a:solidFill>
                  <a:srgbClr val="FF0000"/>
                </a:solidFill>
              </a:rPr>
              <a:t>ΔΗΜΟΚΡΑΤΙΚΑ</a:t>
            </a:r>
            <a:r>
              <a:rPr lang="el-GR" b="1" dirty="0" smtClean="0"/>
              <a:t> ένας μαθητής από την ομάδα που θα μιλήσει στην ολομέλεια για τη θεματική ενότητα που εκπρο</a:t>
            </a:r>
            <a:r>
              <a:rPr lang="el-GR" b="1" dirty="0"/>
              <a:t>σ</a:t>
            </a:r>
            <a:r>
              <a:rPr lang="el-GR" b="1" dirty="0" smtClean="0"/>
              <a:t>ωπεί.</a:t>
            </a:r>
            <a:endParaRPr lang="el-GR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78" y="376374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924764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Agile Conference Proposal Submissions – tips to get them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3030583"/>
            <a:ext cx="2129246" cy="1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2559"/>
          </a:xfrm>
        </p:spPr>
        <p:txBody>
          <a:bodyPr/>
          <a:lstStyle/>
          <a:p>
            <a:pPr marL="0" indent="0" algn="ctr">
              <a:buNone/>
            </a:pPr>
            <a:r>
              <a:rPr lang="el-GR" sz="6000" b="1" dirty="0" smtClean="0"/>
              <a:t>ΘΕΜΑ</a:t>
            </a:r>
          </a:p>
          <a:p>
            <a:pPr marL="0" indent="0" algn="ctr">
              <a:buNone/>
            </a:pPr>
            <a:r>
              <a:rPr lang="el-GR" sz="4000" b="1" dirty="0" smtClean="0"/>
              <a:t>ΓΙΑ ΤΗΝ ΚΕ΄ ΣΥΝΟΔΟ (2019 – 2020)</a:t>
            </a:r>
          </a:p>
          <a:p>
            <a:pPr marL="0" indent="0" algn="ctr">
              <a:buNone/>
            </a:pPr>
            <a:r>
              <a:rPr lang="el-GR" sz="6000" b="1" dirty="0" smtClean="0">
                <a:latin typeface="Monotype Corsiva" panose="03010101010201010101" pitchFamily="66" charset="0"/>
              </a:rPr>
              <a:t>«Το περιβάλλον, </a:t>
            </a:r>
          </a:p>
          <a:p>
            <a:pPr marL="0" indent="0" algn="ctr">
              <a:buNone/>
            </a:pPr>
            <a:r>
              <a:rPr lang="el-GR" sz="6000" b="1" dirty="0" smtClean="0">
                <a:latin typeface="Monotype Corsiva" panose="03010101010201010101" pitchFamily="66" charset="0"/>
              </a:rPr>
              <a:t>ο τόπος μου, ο κόσμος μου»</a:t>
            </a:r>
            <a:endParaRPr lang="el-GR" sz="6000" b="1" dirty="0">
              <a:latin typeface="Monotype Corsiva" panose="03010101010201010101" pitchFamily="66" charset="0"/>
            </a:endParaRPr>
          </a:p>
        </p:txBody>
      </p:sp>
      <p:pic>
        <p:nvPicPr>
          <p:cNvPr id="4" name="Εικόνα 3" descr="C:\Users\a.papazotos\Documents\ΔΙΑΦΟΡΑ\ΛΟΓΟΤΥΠΑ\ΛΟΓΟΤΥΠΑ ΙΔΡΥΜΑΤΟΣ\LOGO IDRYMA VOULIS GREEK (COLOUR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510426"/>
            <a:ext cx="487244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ΒΟΥΛΗ ΕΦΗΒΩΝ\ΓΕΝΙΚΑ\ΛΟΓΟΤΥΠΑ\LOGO VOULIS EFIV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3" y="510427"/>
            <a:ext cx="2090057" cy="118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Ενότητα 1: Ο φίλος μας το περιβάλλον - Ψηφιακή Τάξ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1" y="5298154"/>
            <a:ext cx="2595154" cy="13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1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Ενότητα:</a:t>
            </a:r>
          </a:p>
          <a:p>
            <a:pPr marL="0" indent="0" algn="ctr">
              <a:buNone/>
            </a:pPr>
            <a:r>
              <a:rPr lang="el-GR" sz="6000" b="1" dirty="0" smtClean="0"/>
              <a:t>«ΠΕΡΙΒΑΛΛΟΝ </a:t>
            </a:r>
          </a:p>
          <a:p>
            <a:pPr marL="0" indent="0" algn="ctr">
              <a:buNone/>
            </a:pPr>
            <a:r>
              <a:rPr lang="el-GR" sz="6000" b="1" dirty="0" smtClean="0"/>
              <a:t>ΚΑΙ ΕΚΠΑΙΔΕΥΣΗ»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ΔΙΕΥΘΥΝΣΗ Π.Ε. Β΄ ΑΘΗΝΑΣ - KAINOTOMEΣ ΔΡΑΣΕΙΣ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4558937"/>
            <a:ext cx="2325189" cy="1385343"/>
          </a:xfrm>
          <a:prstGeom prst="rect">
            <a:avLst/>
          </a:prstGeom>
        </p:spPr>
      </p:pic>
      <p:pic>
        <p:nvPicPr>
          <p:cNvPr id="7" name="Εικόνα 6" descr="Cartoon guide to biodiversity loss XLV | ConservationBytes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4271554"/>
            <a:ext cx="3561805" cy="1894115"/>
          </a:xfrm>
          <a:prstGeom prst="rect">
            <a:avLst/>
          </a:prstGeom>
        </p:spPr>
      </p:pic>
      <p:pic>
        <p:nvPicPr>
          <p:cNvPr id="8" name="Εικόνα 7" descr="The Heart of Sustainability: Big Ideas from the field of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31" y="4415246"/>
            <a:ext cx="3057797" cy="1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2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</a:t>
            </a:r>
          </a:p>
          <a:p>
            <a:pPr marL="0" indent="0" algn="ctr">
              <a:buNone/>
            </a:pPr>
            <a:r>
              <a:rPr lang="el-GR" sz="6000" b="1" dirty="0" smtClean="0"/>
              <a:t>«ΠΕΡΙΒΑΛΛΟΝ </a:t>
            </a:r>
          </a:p>
          <a:p>
            <a:pPr marL="0" indent="0" algn="ctr">
              <a:buNone/>
            </a:pPr>
            <a:r>
              <a:rPr lang="el-GR" sz="6000" b="1" dirty="0" smtClean="0"/>
              <a:t>ΚΑΙ ΠΟΛΙΤΙΣΜΟΣ»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Four Greco-Roman Perspectives on Humans and the Environ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605066"/>
            <a:ext cx="3386183" cy="1663337"/>
          </a:xfrm>
          <a:prstGeom prst="rect">
            <a:avLst/>
          </a:prstGeom>
        </p:spPr>
      </p:pic>
      <p:pic>
        <p:nvPicPr>
          <p:cNvPr id="7" name="Εικόνα 6" descr="Λευκό Πύργο, Κνωσσό και άλλους αρχαιολογικούς χώρους και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33" y="4605067"/>
            <a:ext cx="2019572" cy="1663336"/>
          </a:xfrm>
          <a:prstGeom prst="rect">
            <a:avLst/>
          </a:prstGeom>
        </p:spPr>
      </p:pic>
      <p:pic>
        <p:nvPicPr>
          <p:cNvPr id="8" name="Εικόνα 7" descr="Radio Mihalis Thalassis - Athens Greece: Χίος - Δήμος Χίου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65" y="4605066"/>
            <a:ext cx="3527923" cy="15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3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</a:t>
            </a:r>
          </a:p>
          <a:p>
            <a:pPr marL="0" indent="0" algn="ctr">
              <a:buNone/>
            </a:pPr>
            <a:r>
              <a:rPr lang="el-GR" sz="6000" b="1" dirty="0" smtClean="0"/>
              <a:t>«ΠΕΡΙΒΑΛΛΟΝ ΚΑΙ ΑΝΘΡΩΠΟΙ ΠΟΥ ΜΕΤΑΚΙΝΟΥΝΤΑΙ»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Syrians Play Political Prop for Pepe Mujic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2" y="4242299"/>
            <a:ext cx="2854506" cy="2026104"/>
          </a:xfrm>
          <a:prstGeom prst="rect">
            <a:avLst/>
          </a:prstGeom>
        </p:spPr>
      </p:pic>
      <p:pic>
        <p:nvPicPr>
          <p:cNvPr id="7" name="Εικόνα 6" descr="UK activists use ‘lifejacket graveyard’ to highligh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35" y="4242300"/>
            <a:ext cx="2294709" cy="2026104"/>
          </a:xfrm>
          <a:prstGeom prst="rect">
            <a:avLst/>
          </a:prstGeom>
        </p:spPr>
      </p:pic>
      <p:pic>
        <p:nvPicPr>
          <p:cNvPr id="8" name="Εικόνα 7" descr="Spain more than 8,000 refugees short of EU pledg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0" y="4242299"/>
            <a:ext cx="3670664" cy="19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4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</a:t>
            </a:r>
          </a:p>
          <a:p>
            <a:pPr marL="0" indent="0" algn="ctr">
              <a:buNone/>
            </a:pPr>
            <a:r>
              <a:rPr lang="el-GR" sz="6000" b="1" dirty="0" smtClean="0"/>
              <a:t>«ΠΕΡΙΒΑΛΛΟΝ </a:t>
            </a:r>
          </a:p>
          <a:p>
            <a:pPr marL="0" indent="0" algn="ctr">
              <a:buNone/>
            </a:pPr>
            <a:r>
              <a:rPr lang="el-GR" sz="6000" b="1" dirty="0" smtClean="0"/>
              <a:t>ΚΑΙ ΝΕΕΣ ΤΕΧΝΟΛΟΓΙΕΣ»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Monitoring of CO2 emissions from passenger car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5" y="4349931"/>
            <a:ext cx="2185852" cy="1827032"/>
          </a:xfrm>
          <a:prstGeom prst="rect">
            <a:avLst/>
          </a:prstGeom>
        </p:spPr>
      </p:pic>
      <p:pic>
        <p:nvPicPr>
          <p:cNvPr id="7" name="Εικόνα 6" descr="Hackathon enlightens coders and conservationists alik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4349931"/>
            <a:ext cx="2756262" cy="1827032"/>
          </a:xfrm>
          <a:prstGeom prst="rect">
            <a:avLst/>
          </a:prstGeom>
        </p:spPr>
      </p:pic>
      <p:pic>
        <p:nvPicPr>
          <p:cNvPr id="9" name="Εικόνα 8" descr="ENVS203: Tom Theis and Jonathan Thomkin's &quot;Sustainability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4349931"/>
            <a:ext cx="2821577" cy="17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08622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l-GR" dirty="0" smtClean="0"/>
              <a:t>  </a:t>
            </a:r>
            <a:r>
              <a:rPr lang="el-GR" b="1" dirty="0" smtClean="0"/>
              <a:t>ΘΕΜΑΤΙΚΕΣ ΕΝΟΤΗΤΕΣ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5</a:t>
            </a:r>
            <a:r>
              <a:rPr lang="el-GR" sz="4800" b="1" baseline="30000" dirty="0" smtClean="0"/>
              <a:t>η</a:t>
            </a:r>
            <a:r>
              <a:rPr lang="el-GR" sz="4800" b="1" dirty="0" smtClean="0"/>
              <a:t> Ενότητα</a:t>
            </a:r>
          </a:p>
          <a:p>
            <a:pPr marL="0" indent="0" algn="ctr">
              <a:buNone/>
            </a:pPr>
            <a:r>
              <a:rPr lang="el-GR" sz="6000" b="1" dirty="0" smtClean="0"/>
              <a:t>«ΠΕΡΙΒΑΛΛΟΝ </a:t>
            </a:r>
          </a:p>
          <a:p>
            <a:pPr marL="0" indent="0" algn="ctr">
              <a:buNone/>
            </a:pPr>
            <a:r>
              <a:rPr lang="el-GR" sz="6000" b="1" dirty="0" smtClean="0"/>
              <a:t>ΚΑΙ ΚΟΙΝΩΝΙΚΕΣ ΑΝΙΣΟΤΗΤΕΣ»</a:t>
            </a:r>
            <a:endParaRPr lang="el-GR" sz="6000" b="1" dirty="0"/>
          </a:p>
        </p:txBody>
      </p:sp>
      <p:pic>
        <p:nvPicPr>
          <p:cNvPr id="4" name="Εικόνα 3" descr="C:\Users\a.papazotos\Documents\ΒΟΥΛΗ ΕΦΗΒΩΝ\ΓΕΝΙΚΑ\ΛΟΓΟΤΥΠΑ\LOGO VOULIS EFIV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1" y="556418"/>
            <a:ext cx="1593667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a.papazotos\Documents\ΔΙΑΦΟΡΑ\ΛΟΓΟΤΥΠΑ\ΛΟΓΟΤΥΠΑ ΙΔΡΥΜΑΤΟΣ\LOGO IDRYMA VOULIS GREEK (COLOU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389"/>
            <a:ext cx="2114006" cy="10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Poverty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402182"/>
            <a:ext cx="2625634" cy="2037807"/>
          </a:xfrm>
          <a:prstGeom prst="rect">
            <a:avLst/>
          </a:prstGeom>
        </p:spPr>
      </p:pic>
      <p:pic>
        <p:nvPicPr>
          <p:cNvPr id="7" name="Εικόνα 6" descr="Child Labour, a curse to the Society | Assam Tim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74" y="4402182"/>
            <a:ext cx="2254178" cy="2155372"/>
          </a:xfrm>
          <a:prstGeom prst="rect">
            <a:avLst/>
          </a:prstGeom>
        </p:spPr>
      </p:pic>
      <p:pic>
        <p:nvPicPr>
          <p:cNvPr id="8" name="Εικόνα 7" descr="Working with indigenous communities - Umundz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7" y="4402182"/>
            <a:ext cx="2965270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218</Words>
  <Application>Microsoft Office PowerPoint</Application>
  <PresentationFormat>Ευρεία οθόνη</PresentationFormat>
  <Paragraphs>41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Θέμα του Office</vt:lpstr>
      <vt:lpstr>ΒΟΥΛΗ ΤΩΝ ΕΦΗΒΩΝ</vt:lpstr>
      <vt:lpstr>Βήματα Δημοκρατίας κάνουμε πράξη τη συμμετοχή</vt:lpstr>
      <vt:lpstr>BBB                 ….βήματα</vt:lpstr>
      <vt:lpstr>Παρουσίαση του PowerPoint</vt:lpstr>
      <vt:lpstr>                    ΘΕΜΑΤΙΚΕΣ ΕΝΟΤΗΤΕΣ</vt:lpstr>
      <vt:lpstr>                    ΘΕΜΑΤΙΚΕΣ ΕΝΟΤΗΤΕΣ</vt:lpstr>
      <vt:lpstr>                    ΘΕΜΑΤΙΚΕΣ ΕΝΟΤΗΤΕΣ</vt:lpstr>
      <vt:lpstr>                    ΘΕΜΑΤΙΚΕΣ ΕΝΟΤΗΤΕΣ</vt:lpstr>
      <vt:lpstr>                    ΘΕΜΑΤΙΚΕΣ ΕΝΟΤΗΤΕΣ</vt:lpstr>
      <vt:lpstr>                    ΘΕΜΑΤΙΚΕΣ ΕΝΟΤΗΤΕΣ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ΒΟΥΛΗ ΤΩΝ ΕΦΗΒΩΝ</dc:title>
  <dc:creator>user</dc:creator>
  <cp:lastModifiedBy>user</cp:lastModifiedBy>
  <cp:revision>22</cp:revision>
  <dcterms:created xsi:type="dcterms:W3CDTF">2020-01-15T21:15:50Z</dcterms:created>
  <dcterms:modified xsi:type="dcterms:W3CDTF">2020-01-21T10:08:09Z</dcterms:modified>
</cp:coreProperties>
</file>