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0BB9F-4936-4B30-B3E7-31127F59939D}" type="datetimeFigureOut">
              <a:rPr lang="el-GR" smtClean="0"/>
              <a:pPr/>
              <a:t>3/6/2021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345D4-5796-4058-A6A8-1E8C9824030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2" name="31 - Ορθογώνιο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- Ορθογώνιο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39 - Ορθογώνιο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40 - Ορθογώνιο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41 - Ορθογώνιο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56" name="55 - Ορθογώνιο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64 - Ορθογώνιο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65 - Ορθογώνιο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66 - Ορθογώνιο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0BB9F-4936-4B30-B3E7-31127F59939D}" type="datetimeFigureOut">
              <a:rPr lang="el-GR" smtClean="0"/>
              <a:pPr/>
              <a:t>3/6/2021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345D4-5796-4058-A6A8-1E8C9824030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0BB9F-4936-4B30-B3E7-31127F59939D}" type="datetimeFigureOut">
              <a:rPr lang="el-GR" smtClean="0"/>
              <a:pPr/>
              <a:t>3/6/2021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345D4-5796-4058-A6A8-1E8C9824030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0BB9F-4936-4B30-B3E7-31127F59939D}" type="datetimeFigureOut">
              <a:rPr lang="el-GR" smtClean="0"/>
              <a:pPr/>
              <a:t>3/6/2021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345D4-5796-4058-A6A8-1E8C9824030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Ελεύθερη σχεδίαση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λεύθερη σχεδίαση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- Ελεύθερη σχεδίαση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λεύθερη σχεδίαση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- Ελεύθερη σχεδίαση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Ελεύθερη σχεδίαση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- Ελεύθερη σχεδίαση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- Ελεύθερη σχεδίαση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20 - Ελεύθερη σχεδίαση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- Ελεύθερη σχεδίαση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22 - Ελεύθερη σχεδίαση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23 - Ελεύθερη σχεδίαση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24 - Ελεύθερη σχεδίαση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25 - Ελεύθερη σχεδίαση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- Ελεύθερη σχεδίαση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0BB9F-4936-4B30-B3E7-31127F59939D}" type="datetimeFigureOut">
              <a:rPr lang="el-GR" smtClean="0"/>
              <a:pPr/>
              <a:t>3/6/2021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345D4-5796-4058-A6A8-1E8C9824030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8 - Ορθογώνιο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9 - Ορθογώνιο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- Ορθογώνιο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0BB9F-4936-4B30-B3E7-31127F59939D}" type="datetimeFigureOut">
              <a:rPr lang="el-GR" smtClean="0"/>
              <a:pPr/>
              <a:t>3/6/2021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345D4-5796-4058-A6A8-1E8C9824030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- Ορθογώνιο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0BB9F-4936-4B30-B3E7-31127F59939D}" type="datetimeFigureOut">
              <a:rPr lang="el-GR" smtClean="0"/>
              <a:pPr/>
              <a:t>3/6/2021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345D4-5796-4058-A6A8-1E8C9824030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6" name="15 - Ορθογώνιο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16 - Ορθογώνιο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Ορθογώνιο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Ορθογώνιο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Ορθογώνιο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Ορθογώνιο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Ορθογώνιο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29 - Ορθογώνιο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0BB9F-4936-4B30-B3E7-31127F59939D}" type="datetimeFigureOut">
              <a:rPr lang="el-GR" smtClean="0"/>
              <a:pPr/>
              <a:t>3/6/2021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345D4-5796-4058-A6A8-1E8C9824030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0BB9F-4936-4B30-B3E7-31127F59939D}" type="datetimeFigureOut">
              <a:rPr lang="el-GR" smtClean="0"/>
              <a:pPr/>
              <a:t>3/6/2021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345D4-5796-4058-A6A8-1E8C9824030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0BB9F-4936-4B30-B3E7-31127F59939D}" type="datetimeFigureOut">
              <a:rPr lang="el-GR" smtClean="0"/>
              <a:pPr/>
              <a:t>3/6/2021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345D4-5796-4058-A6A8-1E8C9824030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8 - Ευθεία γραμμή σύνδεσης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- Ομάδα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- Ευθεία γραμμή σύνδεσης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- Ευθεία γραμμή σύνδεσης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- Ευθεία γραμμή σύνδεσης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- Τίτλος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grpSp>
        <p:nvGrpSpPr>
          <p:cNvPr id="14" name="13 - Ομάδα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- Ευθεία γραμμή σύνδεσης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- Ευθεία γραμμή σύνδεσης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- Ευθεία γραμμή σύνδεσης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- Ομάδα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- Ευθεία γραμμή σύνδεσης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- Ευθεία γραμμή σύνδεσης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- Ευθεία γραμμή σύνδεσης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2D50BB9F-4936-4B30-B3E7-31127F59939D}" type="datetimeFigureOut">
              <a:rPr lang="el-GR" smtClean="0"/>
              <a:pPr/>
              <a:t>3/6/2021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6EA345D4-5796-4058-A6A8-1E8C9824030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- Ορθογώνιο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14 - Ορθογώνιο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15 - Ορθογώνιο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16 - Ορθογώνιο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D50BB9F-4936-4B30-B3E7-31127F59939D}" type="datetimeFigureOut">
              <a:rPr lang="el-GR" smtClean="0"/>
              <a:pPr/>
              <a:t>3/6/2021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6EA345D4-5796-4058-A6A8-1E8C9824030E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ΟΙ ΝΕΕΣ ΤΕΧΝΟΛΟΓΙΕΣ ΚΑΙ ΤΟ ΠΕΡΙΒΑΛΛΟΝ 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Anatolia College</a:t>
            </a:r>
            <a:endParaRPr lang="el-GR" dirty="0" smtClean="0"/>
          </a:p>
          <a:p>
            <a:r>
              <a:rPr lang="el-GR" dirty="0" smtClean="0"/>
              <a:t>Βουλή των εφήβων</a:t>
            </a:r>
            <a:endParaRPr lang="en-US" dirty="0" smtClean="0"/>
          </a:p>
          <a:p>
            <a:r>
              <a:rPr lang="el-GR" dirty="0" smtClean="0"/>
              <a:t>Γιώργος Χατζηβαλάσης (</a:t>
            </a:r>
            <a:r>
              <a:rPr lang="el-GR" smtClean="0"/>
              <a:t>Πρώτη Λυκείου)</a:t>
            </a:r>
            <a:endParaRPr lang="el-GR" dirty="0"/>
          </a:p>
        </p:txBody>
      </p:sp>
      <p:pic>
        <p:nvPicPr>
          <p:cNvPr id="4" name="3 - Εικόνα" descr="αρχείο λήψης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7950" y="0"/>
            <a:ext cx="2500298" cy="1872810"/>
          </a:xfrm>
          <a:prstGeom prst="rect">
            <a:avLst/>
          </a:prstGeom>
        </p:spPr>
      </p:pic>
      <p:pic>
        <p:nvPicPr>
          <p:cNvPr id="5" name="4 - Εικόνα" descr="unname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10" y="0"/>
            <a:ext cx="3624619" cy="1571612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ΤΠΕ (ΣΗΜΑΣΙΑ)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ΤΠΕ σημαίνει τεχνολογίες πληροφορικής και επικοινωνιών</a:t>
            </a:r>
          </a:p>
          <a:p>
            <a:r>
              <a:rPr lang="el-GR" dirty="0" smtClean="0"/>
              <a:t>Με τον όρο αυτό συμβολίζουμε όλα τα μηχανήματα τεχνολογίας.</a:t>
            </a:r>
          </a:p>
          <a:p>
            <a:endParaRPr lang="el-GR" dirty="0" smtClean="0"/>
          </a:p>
          <a:p>
            <a:endParaRPr lang="el-GR" dirty="0"/>
          </a:p>
        </p:txBody>
      </p:sp>
      <p:pic>
        <p:nvPicPr>
          <p:cNvPr id="4" name="3 - Εικόνα" descr="z_p29-R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884" y="285728"/>
            <a:ext cx="2857520" cy="2314591"/>
          </a:xfrm>
          <a:prstGeom prst="rect">
            <a:avLst/>
          </a:prstGeom>
        </p:spPr>
      </p:pic>
      <p:pic>
        <p:nvPicPr>
          <p:cNvPr id="5" name="4 - Εικόνα" descr="14500995-children-with-a-computer-funny-vector-isolated-on-white-background-stock-vecto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5074" y="4571984"/>
            <a:ext cx="2286016" cy="2286016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273862"/>
          </a:xfrm>
        </p:spPr>
        <p:txBody>
          <a:bodyPr/>
          <a:lstStyle/>
          <a:p>
            <a:r>
              <a:rPr lang="el-GR" dirty="0" smtClean="0"/>
              <a:t>Επιπτώσεις Των ΤΠΕ Στο Περιβάλλον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Δημιουργία </a:t>
            </a:r>
            <a:r>
              <a:rPr lang="en-US" dirty="0" smtClean="0"/>
              <a:t>CO2</a:t>
            </a:r>
          </a:p>
          <a:p>
            <a:r>
              <a:rPr lang="el-GR" dirty="0" smtClean="0"/>
              <a:t>Ευθύνονται για το 2% του παγκόσμιου  αέριου του Θερμοκηπίου</a:t>
            </a:r>
          </a:p>
          <a:p>
            <a:r>
              <a:rPr lang="el-GR" dirty="0" smtClean="0"/>
              <a:t>Τα επόμενα 20 χρόνια υπολογίζεται να έχουν μολύνει τον πλανήτη περισσότερο από τις αεροπορικές πτήσεις</a:t>
            </a:r>
          </a:p>
          <a:p>
            <a:r>
              <a:rPr lang="el-GR" dirty="0" smtClean="0"/>
              <a:t>Οι παλιές συσκευές </a:t>
            </a:r>
            <a:r>
              <a:rPr lang="el-GR" dirty="0" err="1" smtClean="0"/>
              <a:t>πετιού</a:t>
            </a:r>
            <a:r>
              <a:rPr lang="el-GR" dirty="0" smtClean="0"/>
              <a:t>-</a:t>
            </a:r>
          </a:p>
          <a:p>
            <a:pPr>
              <a:buNone/>
            </a:pPr>
            <a:r>
              <a:rPr lang="el-GR" dirty="0" err="1" smtClean="0"/>
              <a:t>Νται</a:t>
            </a:r>
            <a:r>
              <a:rPr lang="el-GR" dirty="0" smtClean="0"/>
              <a:t> στα </a:t>
            </a:r>
            <a:r>
              <a:rPr lang="el-GR" dirty="0" err="1" smtClean="0"/>
              <a:t>σκουπήδια</a:t>
            </a:r>
            <a:r>
              <a:rPr lang="el-GR" dirty="0" smtClean="0"/>
              <a:t> αντί να </a:t>
            </a:r>
          </a:p>
          <a:p>
            <a:pPr>
              <a:buNone/>
            </a:pPr>
            <a:r>
              <a:rPr lang="el-GR" dirty="0" smtClean="0"/>
              <a:t>ανακυκλωθούν και μετά να </a:t>
            </a:r>
          </a:p>
          <a:p>
            <a:pPr>
              <a:buNone/>
            </a:pPr>
            <a:r>
              <a:rPr lang="el-GR" dirty="0" smtClean="0"/>
              <a:t>πεταχτούν τελειωτικά</a:t>
            </a:r>
          </a:p>
        </p:txBody>
      </p:sp>
      <p:pic>
        <p:nvPicPr>
          <p:cNvPr id="4" name="3 - Εικόνα" descr="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9773" y="4362225"/>
            <a:ext cx="3324227" cy="2495775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273862"/>
          </a:xfrm>
        </p:spPr>
        <p:txBody>
          <a:bodyPr/>
          <a:lstStyle/>
          <a:p>
            <a:r>
              <a:rPr lang="el-GR" dirty="0" smtClean="0"/>
              <a:t>Βοήθεια του Περιβάλλοντος μέσω των ΤΠΕ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785786" y="1714488"/>
            <a:ext cx="7772400" cy="4572000"/>
          </a:xfrm>
        </p:spPr>
        <p:txBody>
          <a:bodyPr/>
          <a:lstStyle/>
          <a:p>
            <a:r>
              <a:rPr lang="el-GR" dirty="0" smtClean="0"/>
              <a:t>Πράσινες χρήσεις των ΤΠΕ:</a:t>
            </a:r>
          </a:p>
          <a:p>
            <a:r>
              <a:rPr lang="el-GR" dirty="0" smtClean="0"/>
              <a:t>Ανίχνευση πυρκαγιών και μόλυνσης θαλασσών</a:t>
            </a:r>
          </a:p>
          <a:p>
            <a:r>
              <a:rPr lang="el-GR" dirty="0" smtClean="0"/>
              <a:t>Παρακολούθηση περιβαλλοντικών δεδομένων</a:t>
            </a:r>
          </a:p>
          <a:p>
            <a:r>
              <a:rPr lang="el-GR" dirty="0" smtClean="0"/>
              <a:t>Περιορισμένη χρήση ενέργειας</a:t>
            </a:r>
          </a:p>
          <a:p>
            <a:r>
              <a:rPr lang="el-GR" dirty="0" smtClean="0"/>
              <a:t>Περιορισμός μετακίνησης, λόγω </a:t>
            </a:r>
          </a:p>
          <a:p>
            <a:pPr>
              <a:buNone/>
            </a:pPr>
            <a:r>
              <a:rPr lang="el-GR" dirty="0" smtClean="0"/>
              <a:t>της Τήλε-εργασίας</a:t>
            </a:r>
            <a:endParaRPr lang="el-GR" dirty="0"/>
          </a:p>
        </p:txBody>
      </p:sp>
      <p:pic>
        <p:nvPicPr>
          <p:cNvPr id="4" name="3 - Εικόνα" descr="environment_SmartCities_290x24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4398" y="4643446"/>
            <a:ext cx="2589602" cy="22145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273862"/>
          </a:xfrm>
        </p:spPr>
        <p:txBody>
          <a:bodyPr/>
          <a:lstStyle/>
          <a:p>
            <a:r>
              <a:rPr lang="el-GR" dirty="0" smtClean="0"/>
              <a:t>Τι Μπορούμε Να </a:t>
            </a:r>
            <a:br>
              <a:rPr lang="el-GR" dirty="0" smtClean="0"/>
            </a:br>
            <a:r>
              <a:rPr lang="el-GR" dirty="0" smtClean="0"/>
              <a:t>Κάνουμε Εμείς???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Αποσύνδεση ηλεκτρικών συσκευών όταν δεν τις χρησιμοποιούμε</a:t>
            </a:r>
          </a:p>
          <a:p>
            <a:r>
              <a:rPr lang="el-GR" dirty="0" smtClean="0"/>
              <a:t>Όχι πολύ μεγάλη φωτεινότητα </a:t>
            </a:r>
          </a:p>
          <a:p>
            <a:r>
              <a:rPr lang="el-GR" dirty="0" smtClean="0"/>
              <a:t>Δεν πετάμε τους παλιούς υπολογιστές μας τους δίνουμε για ανακύκλωση</a:t>
            </a:r>
          </a:p>
          <a:p>
            <a:r>
              <a:rPr lang="el-GR" dirty="0" smtClean="0"/>
              <a:t>Υιοθέτηση πρασίνων συνηθειών από τους χρήστες</a:t>
            </a:r>
          </a:p>
        </p:txBody>
      </p:sp>
      <p:pic>
        <p:nvPicPr>
          <p:cNvPr id="5" name="4 - Εικόνα" descr="αρχείο λήψης.jf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0761" y="4857760"/>
            <a:ext cx="3143240" cy="2000240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ιμένου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6508304" cy="977486"/>
          </a:xfrm>
        </p:spPr>
        <p:txBody>
          <a:bodyPr>
            <a:noAutofit/>
          </a:bodyPr>
          <a:lstStyle/>
          <a:p>
            <a:r>
              <a:rPr lang="el-GR" sz="3200" dirty="0" smtClean="0"/>
              <a:t>Ευχαριστώ για την προσοχή σας</a:t>
            </a:r>
            <a:endParaRPr lang="el-GR" sz="3200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Ευθύνη είναι σε όλους μας!!</a:t>
            </a:r>
            <a:endParaRPr lang="el-GR" dirty="0"/>
          </a:p>
        </p:txBody>
      </p:sp>
      <p:pic>
        <p:nvPicPr>
          <p:cNvPr id="4" name="3 - Εικόνα" descr="αρχείο λήψης (1)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56" y="2285992"/>
            <a:ext cx="5500726" cy="4309624"/>
          </a:xfrm>
          <a:prstGeom prst="rect">
            <a:avLst/>
          </a:prstGeom>
        </p:spPr>
      </p:pic>
    </p:spTree>
  </p:cSld>
  <p:clrMapOvr>
    <a:masterClrMapping/>
  </p:clrMapOvr>
  <p:transition>
    <p:randomBar dir="vert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Μετρό">
  <a:themeElements>
    <a:clrScheme name="Μετρό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Μετρό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Μετρό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220</TotalTime>
  <Words>158</Words>
  <Application>Microsoft Office PowerPoint</Application>
  <PresentationFormat>Προβολή στην οθόνη (4:3)</PresentationFormat>
  <Paragraphs>31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2" baseType="lpstr">
      <vt:lpstr>Consolas</vt:lpstr>
      <vt:lpstr>Corbel</vt:lpstr>
      <vt:lpstr>Wingdings</vt:lpstr>
      <vt:lpstr>Wingdings 2</vt:lpstr>
      <vt:lpstr>Wingdings 3</vt:lpstr>
      <vt:lpstr>Μετρό</vt:lpstr>
      <vt:lpstr>ΟΙ ΝΕΕΣ ΤΕΧΝΟΛΟΓΙΕΣ ΚΑΙ ΤΟ ΠΕΡΙΒΑΛΛΟΝ </vt:lpstr>
      <vt:lpstr>ΤΠΕ (ΣΗΜΑΣΙΑ)</vt:lpstr>
      <vt:lpstr>Επιπτώσεις Των ΤΠΕ Στο Περιβάλλον</vt:lpstr>
      <vt:lpstr>Βοήθεια του Περιβάλλοντος μέσω των ΤΠΕ</vt:lpstr>
      <vt:lpstr>Τι Μπορούμε Να  Κάνουμε Εμείς???</vt:lpstr>
      <vt:lpstr>Η Ευθύνη είναι σε όλους μας!!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ΟΙ ΝΕΕΣ ΤΕΧΝΟΛΟΓΙΕΣ ΚΑΙ ΤΟ ΠΕΡΙΒΑΛΛΟΝ</dc:title>
  <dc:creator>user</dc:creator>
  <cp:lastModifiedBy>Λάσκαρη Ελένη</cp:lastModifiedBy>
  <cp:revision>22</cp:revision>
  <dcterms:created xsi:type="dcterms:W3CDTF">2021-01-15T12:00:36Z</dcterms:created>
  <dcterms:modified xsi:type="dcterms:W3CDTF">2021-06-03T10:04:57Z</dcterms:modified>
</cp:coreProperties>
</file>