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3"/>
  </p:notesMasterIdLst>
  <p:sldIdLst>
    <p:sldId id="256" r:id="rId2"/>
    <p:sldId id="258" r:id="rId3"/>
    <p:sldId id="259" r:id="rId4"/>
    <p:sldId id="261" r:id="rId5"/>
    <p:sldId id="262" r:id="rId6"/>
    <p:sldId id="307" r:id="rId7"/>
    <p:sldId id="308" r:id="rId8"/>
    <p:sldId id="309" r:id="rId9"/>
    <p:sldId id="265" r:id="rId10"/>
    <p:sldId id="310" r:id="rId11"/>
    <p:sldId id="311" r:id="rId12"/>
    <p:sldId id="283" r:id="rId13"/>
    <p:sldId id="312" r:id="rId14"/>
    <p:sldId id="313" r:id="rId15"/>
    <p:sldId id="275" r:id="rId16"/>
    <p:sldId id="314" r:id="rId17"/>
    <p:sldId id="315" r:id="rId18"/>
    <p:sldId id="317" r:id="rId19"/>
    <p:sldId id="318" r:id="rId20"/>
    <p:sldId id="288" r:id="rId21"/>
    <p:sldId id="286" r:id="rId22"/>
  </p:sldIdLst>
  <p:sldSz cx="9144000" cy="5143500" type="screen16x9"/>
  <p:notesSz cx="6858000" cy="9144000"/>
  <p:embeddedFontLst>
    <p:embeddedFont>
      <p:font typeface="Colonna MT" panose="04020805060202030203" pitchFamily="82" charset="0"/>
      <p:regular r:id="rId24"/>
    </p:embeddedFont>
    <p:embeddedFont>
      <p:font typeface="Mongolian Baiti" panose="03000500000000000000" pitchFamily="66" charset="0"/>
      <p:regular r:id="rId25"/>
    </p:embeddedFont>
    <p:embeddedFont>
      <p:font typeface="Monotype Corsiva" panose="03010101010201010101" pitchFamily="66" charset="0"/>
      <p:italic r:id="rId26"/>
    </p:embeddedFont>
    <p:embeddedFont>
      <p:font typeface="Playfair Display" panose="020B0604020202020204" charset="0"/>
      <p:regular r:id="rId27"/>
      <p:bold r:id="rId28"/>
      <p:italic r:id="rId29"/>
      <p:boldItalic r:id="rId30"/>
    </p:embeddedFont>
    <p:embeddedFont>
      <p:font typeface="Lato" panose="020B0604020202020204" charset="0"/>
      <p:regular r:id="rId31"/>
      <p:bold r:id="rId32"/>
      <p:italic r:id="rId33"/>
      <p:boldItalic r:id="rId34"/>
    </p:embeddedFont>
    <p:embeddedFont>
      <p:font typeface="Inconsolata" panose="020B0604020202020204" charset="0"/>
      <p:regular r:id="rId35"/>
      <p:bold r:id="rId36"/>
    </p:embeddedFont>
    <p:embeddedFont>
      <p:font typeface="Microsoft JhengHei" panose="020B0604030504040204" pitchFamily="34" charset="-120"/>
      <p:regular r:id="rId37"/>
      <p:bold r:id="rId38"/>
    </p:embeddedFont>
    <p:embeddedFont>
      <p:font typeface="Oswald" panose="020B0604020202020204" charset="0"/>
      <p:regular r:id="rId39"/>
      <p:bold r:id="rId40"/>
    </p:embeddedFont>
    <p:embeddedFont>
      <p:font typeface="Staatliches"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E97"/>
    <a:srgbClr val="FFFFFF"/>
    <a:srgbClr val="FFFFCC"/>
    <a:srgbClr val="CCFF99"/>
    <a:srgbClr val="FFFF66"/>
    <a:srgbClr val="FF99FF"/>
    <a:srgbClr val="C0F6FC"/>
    <a:srgbClr val="CCECFF"/>
    <a:srgbClr val="9EC2FC"/>
    <a:srgbClr val="FFE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55A79F-4E21-4AE3-88A7-3D3D035BD183}">
  <a:tblStyle styleId="{D255A79F-4E21-4AE3-88A7-3D3D035BD1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71019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875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86c7a36120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86c7a36120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10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86c7a36120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86c7a36120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6427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8e1c2f1692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8e1c2f1692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09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f01201e5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f01201e5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96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86c7a36120_0_16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86c7a36120_0_16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0041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86c7a36120_0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86c7a36120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4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da430a4cc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da430a4cc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738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f01201e5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8f01201e5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11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f01201e5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f01201e5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38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a430a4cc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8da430a4cc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5059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a430a4cc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8da430a4cc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808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a430a4cc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8da430a4cc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912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a430a4cc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8da430a4cc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960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8e1c2f169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8e1c2f169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625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9975" y="1260325"/>
            <a:ext cx="2806200" cy="2090400"/>
          </a:xfrm>
          <a:prstGeom prst="rect">
            <a:avLst/>
          </a:prstGeom>
          <a:noFill/>
        </p:spPr>
        <p:txBody>
          <a:bodyPr spcFirstLastPara="1" wrap="square" lIns="91425" tIns="91425" rIns="91425" bIns="91425" anchor="t" anchorCtr="0">
            <a:noAutofit/>
          </a:bodyPr>
          <a:lstStyle>
            <a:lvl1pPr lvl="0">
              <a:spcBef>
                <a:spcPts val="0"/>
              </a:spcBef>
              <a:spcAft>
                <a:spcPts val="0"/>
              </a:spcAft>
              <a:buSzPts val="5200"/>
              <a:buNone/>
              <a:defRPr sz="4500">
                <a:latin typeface="Oswald"/>
                <a:ea typeface="Oswald"/>
                <a:cs typeface="Oswald"/>
                <a:sym typeface="Oswa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969975" y="3332025"/>
            <a:ext cx="2913300" cy="627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atin typeface="Inconsolata"/>
                <a:ea typeface="Inconsolata"/>
                <a:cs typeface="Inconsolata"/>
                <a:sym typeface="Inconsolat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ullet points">
  <p:cSld name="CUSTOM_4">
    <p:spTree>
      <p:nvGrpSpPr>
        <p:cNvPr id="1" name="Shape 106"/>
        <p:cNvGrpSpPr/>
        <p:nvPr/>
      </p:nvGrpSpPr>
      <p:grpSpPr>
        <a:xfrm>
          <a:off x="0" y="0"/>
          <a:ext cx="0" cy="0"/>
          <a:chOff x="0" y="0"/>
          <a:chExt cx="0" cy="0"/>
        </a:xfrm>
      </p:grpSpPr>
      <p:sp>
        <p:nvSpPr>
          <p:cNvPr id="107" name="Google Shape;107;p18"/>
          <p:cNvSpPr/>
          <p:nvPr/>
        </p:nvSpPr>
        <p:spPr>
          <a:xfrm>
            <a:off x="0" y="540000"/>
            <a:ext cx="8605200" cy="4063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txBox="1">
            <a:spLocks noGrp="1"/>
          </p:cNvSpPr>
          <p:nvPr>
            <p:ph type="subTitle" idx="1"/>
          </p:nvPr>
        </p:nvSpPr>
        <p:spPr>
          <a:xfrm>
            <a:off x="720000" y="1419075"/>
            <a:ext cx="3422400" cy="2929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Char char="●"/>
              <a:defRPr sz="1600"/>
            </a:lvl1pPr>
            <a:lvl2pPr lvl="1">
              <a:spcBef>
                <a:spcPts val="160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a:endParaRPr/>
          </a:p>
        </p:txBody>
      </p:sp>
      <p:sp>
        <p:nvSpPr>
          <p:cNvPr id="109" name="Google Shape;109;p18"/>
          <p:cNvSpPr/>
          <p:nvPr/>
        </p:nvSpPr>
        <p:spPr>
          <a:xfrm flipH="1">
            <a:off x="8603988" y="4603500"/>
            <a:ext cx="540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title"/>
          </p:nvPr>
        </p:nvSpPr>
        <p:spPr>
          <a:xfrm>
            <a:off x="720000" y="540000"/>
            <a:ext cx="3997500" cy="6021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3500">
                <a:solidFill>
                  <a:srgbClr val="514138"/>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t text 2">
  <p:cSld name="CUSTOM_4_1">
    <p:spTree>
      <p:nvGrpSpPr>
        <p:cNvPr id="1" name="Shape 111"/>
        <p:cNvGrpSpPr/>
        <p:nvPr/>
      </p:nvGrpSpPr>
      <p:grpSpPr>
        <a:xfrm>
          <a:off x="0" y="0"/>
          <a:ext cx="0" cy="0"/>
          <a:chOff x="0" y="0"/>
          <a:chExt cx="0" cy="0"/>
        </a:xfrm>
      </p:grpSpPr>
      <p:sp>
        <p:nvSpPr>
          <p:cNvPr id="112" name="Google Shape;112;p19"/>
          <p:cNvSpPr/>
          <p:nvPr/>
        </p:nvSpPr>
        <p:spPr>
          <a:xfrm>
            <a:off x="540000" y="540000"/>
            <a:ext cx="8065500" cy="4063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txBox="1">
            <a:spLocks noGrp="1"/>
          </p:cNvSpPr>
          <p:nvPr>
            <p:ph type="title"/>
          </p:nvPr>
        </p:nvSpPr>
        <p:spPr>
          <a:xfrm>
            <a:off x="720000" y="540000"/>
            <a:ext cx="7147800" cy="6021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3500">
                <a:solidFill>
                  <a:srgbClr val="514138"/>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 name="Google Shape;114;p19"/>
          <p:cNvSpPr txBox="1">
            <a:spLocks noGrp="1"/>
          </p:cNvSpPr>
          <p:nvPr>
            <p:ph type="subTitle" idx="1"/>
          </p:nvPr>
        </p:nvSpPr>
        <p:spPr>
          <a:xfrm>
            <a:off x="720000" y="1490700"/>
            <a:ext cx="7766700" cy="31128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1600"/>
              </a:spcBef>
              <a:spcAft>
                <a:spcPts val="0"/>
              </a:spcAft>
              <a:buSzPts val="1300"/>
              <a:buNone/>
              <a:defRPr sz="1300"/>
            </a:lvl2pPr>
            <a:lvl3pPr lvl="2">
              <a:spcBef>
                <a:spcPts val="1600"/>
              </a:spcBef>
              <a:spcAft>
                <a:spcPts val="0"/>
              </a:spcAft>
              <a:buSzPts val="1300"/>
              <a:buNone/>
              <a:defRPr sz="1300"/>
            </a:lvl3pPr>
            <a:lvl4pPr lvl="3">
              <a:spcBef>
                <a:spcPts val="1600"/>
              </a:spcBef>
              <a:spcAft>
                <a:spcPts val="0"/>
              </a:spcAft>
              <a:buSzPts val="1300"/>
              <a:buNone/>
              <a:defRPr sz="1300"/>
            </a:lvl4pPr>
            <a:lvl5pPr lvl="4">
              <a:spcBef>
                <a:spcPts val="1600"/>
              </a:spcBef>
              <a:spcAft>
                <a:spcPts val="0"/>
              </a:spcAft>
              <a:buSzPts val="1300"/>
              <a:buNone/>
              <a:defRPr sz="1300"/>
            </a:lvl5pPr>
            <a:lvl6pPr lvl="5">
              <a:spcBef>
                <a:spcPts val="1600"/>
              </a:spcBef>
              <a:spcAft>
                <a:spcPts val="0"/>
              </a:spcAft>
              <a:buSzPts val="1300"/>
              <a:buNone/>
              <a:defRPr sz="1300"/>
            </a:lvl6pPr>
            <a:lvl7pPr lvl="6">
              <a:spcBef>
                <a:spcPts val="1600"/>
              </a:spcBef>
              <a:spcAft>
                <a:spcPts val="0"/>
              </a:spcAft>
              <a:buSzPts val="1300"/>
              <a:buNone/>
              <a:defRPr sz="1300"/>
            </a:lvl7pPr>
            <a:lvl8pPr lvl="7">
              <a:spcBef>
                <a:spcPts val="1600"/>
              </a:spcBef>
              <a:spcAft>
                <a:spcPts val="0"/>
              </a:spcAft>
              <a:buSzPts val="1300"/>
              <a:buNone/>
              <a:defRPr sz="1300"/>
            </a:lvl8pPr>
            <a:lvl9pPr lvl="8">
              <a:spcBef>
                <a:spcPts val="1600"/>
              </a:spcBef>
              <a:spcAft>
                <a:spcPts val="1600"/>
              </a:spcAft>
              <a:buSzPts val="1300"/>
              <a:buNone/>
              <a:defRPr sz="13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9">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720000" y="540000"/>
            <a:ext cx="3997500" cy="6021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3500">
                <a:solidFill>
                  <a:srgbClr val="514138"/>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0" name="Google Shape;150;p24"/>
          <p:cNvSpPr txBox="1">
            <a:spLocks noGrp="1"/>
          </p:cNvSpPr>
          <p:nvPr>
            <p:ph type="subTitle" idx="1"/>
          </p:nvPr>
        </p:nvSpPr>
        <p:spPr>
          <a:xfrm>
            <a:off x="1089125" y="1835825"/>
            <a:ext cx="1600200" cy="42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swald"/>
              <a:buNone/>
              <a:defRPr sz="2000" b="1">
                <a:latin typeface="Oswald"/>
                <a:ea typeface="Oswald"/>
                <a:cs typeface="Oswald"/>
                <a:sym typeface="Oswald"/>
              </a:defRPr>
            </a:lvl1pPr>
            <a:lvl2pPr lvl="1" algn="ctr" rtl="0">
              <a:lnSpc>
                <a:spcPct val="100000"/>
              </a:lnSpc>
              <a:spcBef>
                <a:spcPts val="1600"/>
              </a:spcBef>
              <a:spcAft>
                <a:spcPts val="0"/>
              </a:spcAft>
              <a:buSzPts val="2000"/>
              <a:buFont typeface="Oswald"/>
              <a:buNone/>
              <a:defRPr sz="2000" b="1">
                <a:latin typeface="Oswald"/>
                <a:ea typeface="Oswald"/>
                <a:cs typeface="Oswald"/>
                <a:sym typeface="Oswald"/>
              </a:defRPr>
            </a:lvl2pPr>
            <a:lvl3pPr lvl="2" algn="ctr" rtl="0">
              <a:lnSpc>
                <a:spcPct val="100000"/>
              </a:lnSpc>
              <a:spcBef>
                <a:spcPts val="1600"/>
              </a:spcBef>
              <a:spcAft>
                <a:spcPts val="0"/>
              </a:spcAft>
              <a:buSzPts val="2000"/>
              <a:buFont typeface="Oswald"/>
              <a:buNone/>
              <a:defRPr sz="2000" b="1">
                <a:latin typeface="Oswald"/>
                <a:ea typeface="Oswald"/>
                <a:cs typeface="Oswald"/>
                <a:sym typeface="Oswald"/>
              </a:defRPr>
            </a:lvl3pPr>
            <a:lvl4pPr lvl="3" algn="ctr" rtl="0">
              <a:lnSpc>
                <a:spcPct val="100000"/>
              </a:lnSpc>
              <a:spcBef>
                <a:spcPts val="1600"/>
              </a:spcBef>
              <a:spcAft>
                <a:spcPts val="0"/>
              </a:spcAft>
              <a:buSzPts val="2000"/>
              <a:buFont typeface="Oswald"/>
              <a:buNone/>
              <a:defRPr sz="2000" b="1">
                <a:latin typeface="Oswald"/>
                <a:ea typeface="Oswald"/>
                <a:cs typeface="Oswald"/>
                <a:sym typeface="Oswald"/>
              </a:defRPr>
            </a:lvl4pPr>
            <a:lvl5pPr lvl="4" algn="ctr" rtl="0">
              <a:lnSpc>
                <a:spcPct val="100000"/>
              </a:lnSpc>
              <a:spcBef>
                <a:spcPts val="1600"/>
              </a:spcBef>
              <a:spcAft>
                <a:spcPts val="0"/>
              </a:spcAft>
              <a:buSzPts val="2000"/>
              <a:buFont typeface="Oswald"/>
              <a:buNone/>
              <a:defRPr sz="2000" b="1">
                <a:latin typeface="Oswald"/>
                <a:ea typeface="Oswald"/>
                <a:cs typeface="Oswald"/>
                <a:sym typeface="Oswald"/>
              </a:defRPr>
            </a:lvl5pPr>
            <a:lvl6pPr lvl="5" algn="ctr" rtl="0">
              <a:lnSpc>
                <a:spcPct val="100000"/>
              </a:lnSpc>
              <a:spcBef>
                <a:spcPts val="1600"/>
              </a:spcBef>
              <a:spcAft>
                <a:spcPts val="0"/>
              </a:spcAft>
              <a:buSzPts val="2000"/>
              <a:buFont typeface="Oswald"/>
              <a:buNone/>
              <a:defRPr sz="2000" b="1">
                <a:latin typeface="Oswald"/>
                <a:ea typeface="Oswald"/>
                <a:cs typeface="Oswald"/>
                <a:sym typeface="Oswald"/>
              </a:defRPr>
            </a:lvl6pPr>
            <a:lvl7pPr lvl="6" algn="ctr" rtl="0">
              <a:lnSpc>
                <a:spcPct val="100000"/>
              </a:lnSpc>
              <a:spcBef>
                <a:spcPts val="1600"/>
              </a:spcBef>
              <a:spcAft>
                <a:spcPts val="0"/>
              </a:spcAft>
              <a:buSzPts val="2000"/>
              <a:buFont typeface="Oswald"/>
              <a:buNone/>
              <a:defRPr sz="2000" b="1">
                <a:latin typeface="Oswald"/>
                <a:ea typeface="Oswald"/>
                <a:cs typeface="Oswald"/>
                <a:sym typeface="Oswald"/>
              </a:defRPr>
            </a:lvl7pPr>
            <a:lvl8pPr lvl="7" algn="ctr" rtl="0">
              <a:lnSpc>
                <a:spcPct val="100000"/>
              </a:lnSpc>
              <a:spcBef>
                <a:spcPts val="1600"/>
              </a:spcBef>
              <a:spcAft>
                <a:spcPts val="0"/>
              </a:spcAft>
              <a:buSzPts val="2000"/>
              <a:buFont typeface="Oswald"/>
              <a:buNone/>
              <a:defRPr sz="2000" b="1">
                <a:latin typeface="Oswald"/>
                <a:ea typeface="Oswald"/>
                <a:cs typeface="Oswald"/>
                <a:sym typeface="Oswald"/>
              </a:defRPr>
            </a:lvl8pPr>
            <a:lvl9pPr lvl="8" algn="ctr" rtl="0">
              <a:lnSpc>
                <a:spcPct val="100000"/>
              </a:lnSpc>
              <a:spcBef>
                <a:spcPts val="1600"/>
              </a:spcBef>
              <a:spcAft>
                <a:spcPts val="1600"/>
              </a:spcAft>
              <a:buSzPts val="2000"/>
              <a:buFont typeface="Oswald"/>
              <a:buNone/>
              <a:defRPr sz="2000" b="1">
                <a:latin typeface="Oswald"/>
                <a:ea typeface="Oswald"/>
                <a:cs typeface="Oswald"/>
                <a:sym typeface="Oswald"/>
              </a:defRPr>
            </a:lvl9pPr>
          </a:lstStyle>
          <a:p>
            <a:endParaRPr/>
          </a:p>
        </p:txBody>
      </p:sp>
      <p:sp>
        <p:nvSpPr>
          <p:cNvPr id="151" name="Google Shape;151;p24"/>
          <p:cNvSpPr txBox="1">
            <a:spLocks noGrp="1"/>
          </p:cNvSpPr>
          <p:nvPr>
            <p:ph type="subTitle" idx="2"/>
          </p:nvPr>
        </p:nvSpPr>
        <p:spPr>
          <a:xfrm>
            <a:off x="3783600" y="1835825"/>
            <a:ext cx="1600200" cy="42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swald"/>
              <a:buNone/>
              <a:defRPr sz="2000" b="1">
                <a:latin typeface="Oswald"/>
                <a:ea typeface="Oswald"/>
                <a:cs typeface="Oswald"/>
                <a:sym typeface="Oswald"/>
              </a:defRPr>
            </a:lvl1pPr>
            <a:lvl2pPr lvl="1" algn="ctr" rtl="0">
              <a:lnSpc>
                <a:spcPct val="100000"/>
              </a:lnSpc>
              <a:spcBef>
                <a:spcPts val="1600"/>
              </a:spcBef>
              <a:spcAft>
                <a:spcPts val="0"/>
              </a:spcAft>
              <a:buSzPts val="2000"/>
              <a:buFont typeface="Oswald"/>
              <a:buNone/>
              <a:defRPr sz="2000" b="1">
                <a:latin typeface="Oswald"/>
                <a:ea typeface="Oswald"/>
                <a:cs typeface="Oswald"/>
                <a:sym typeface="Oswald"/>
              </a:defRPr>
            </a:lvl2pPr>
            <a:lvl3pPr lvl="2" algn="ctr" rtl="0">
              <a:lnSpc>
                <a:spcPct val="100000"/>
              </a:lnSpc>
              <a:spcBef>
                <a:spcPts val="1600"/>
              </a:spcBef>
              <a:spcAft>
                <a:spcPts val="0"/>
              </a:spcAft>
              <a:buSzPts val="2000"/>
              <a:buFont typeface="Oswald"/>
              <a:buNone/>
              <a:defRPr sz="2000" b="1">
                <a:latin typeface="Oswald"/>
                <a:ea typeface="Oswald"/>
                <a:cs typeface="Oswald"/>
                <a:sym typeface="Oswald"/>
              </a:defRPr>
            </a:lvl3pPr>
            <a:lvl4pPr lvl="3" algn="ctr" rtl="0">
              <a:lnSpc>
                <a:spcPct val="100000"/>
              </a:lnSpc>
              <a:spcBef>
                <a:spcPts val="1600"/>
              </a:spcBef>
              <a:spcAft>
                <a:spcPts val="0"/>
              </a:spcAft>
              <a:buSzPts val="2000"/>
              <a:buFont typeface="Oswald"/>
              <a:buNone/>
              <a:defRPr sz="2000" b="1">
                <a:latin typeface="Oswald"/>
                <a:ea typeface="Oswald"/>
                <a:cs typeface="Oswald"/>
                <a:sym typeface="Oswald"/>
              </a:defRPr>
            </a:lvl4pPr>
            <a:lvl5pPr lvl="4" algn="ctr" rtl="0">
              <a:lnSpc>
                <a:spcPct val="100000"/>
              </a:lnSpc>
              <a:spcBef>
                <a:spcPts val="1600"/>
              </a:spcBef>
              <a:spcAft>
                <a:spcPts val="0"/>
              </a:spcAft>
              <a:buSzPts val="2000"/>
              <a:buFont typeface="Oswald"/>
              <a:buNone/>
              <a:defRPr sz="2000" b="1">
                <a:latin typeface="Oswald"/>
                <a:ea typeface="Oswald"/>
                <a:cs typeface="Oswald"/>
                <a:sym typeface="Oswald"/>
              </a:defRPr>
            </a:lvl5pPr>
            <a:lvl6pPr lvl="5" algn="ctr" rtl="0">
              <a:lnSpc>
                <a:spcPct val="100000"/>
              </a:lnSpc>
              <a:spcBef>
                <a:spcPts val="1600"/>
              </a:spcBef>
              <a:spcAft>
                <a:spcPts val="0"/>
              </a:spcAft>
              <a:buSzPts val="2000"/>
              <a:buFont typeface="Oswald"/>
              <a:buNone/>
              <a:defRPr sz="2000" b="1">
                <a:latin typeface="Oswald"/>
                <a:ea typeface="Oswald"/>
                <a:cs typeface="Oswald"/>
                <a:sym typeface="Oswald"/>
              </a:defRPr>
            </a:lvl6pPr>
            <a:lvl7pPr lvl="6" algn="ctr" rtl="0">
              <a:lnSpc>
                <a:spcPct val="100000"/>
              </a:lnSpc>
              <a:spcBef>
                <a:spcPts val="1600"/>
              </a:spcBef>
              <a:spcAft>
                <a:spcPts val="0"/>
              </a:spcAft>
              <a:buSzPts val="2000"/>
              <a:buFont typeface="Oswald"/>
              <a:buNone/>
              <a:defRPr sz="2000" b="1">
                <a:latin typeface="Oswald"/>
                <a:ea typeface="Oswald"/>
                <a:cs typeface="Oswald"/>
                <a:sym typeface="Oswald"/>
              </a:defRPr>
            </a:lvl7pPr>
            <a:lvl8pPr lvl="7" algn="ctr" rtl="0">
              <a:lnSpc>
                <a:spcPct val="100000"/>
              </a:lnSpc>
              <a:spcBef>
                <a:spcPts val="1600"/>
              </a:spcBef>
              <a:spcAft>
                <a:spcPts val="0"/>
              </a:spcAft>
              <a:buSzPts val="2000"/>
              <a:buFont typeface="Oswald"/>
              <a:buNone/>
              <a:defRPr sz="2000" b="1">
                <a:latin typeface="Oswald"/>
                <a:ea typeface="Oswald"/>
                <a:cs typeface="Oswald"/>
                <a:sym typeface="Oswald"/>
              </a:defRPr>
            </a:lvl8pPr>
            <a:lvl9pPr lvl="8" algn="ctr" rtl="0">
              <a:lnSpc>
                <a:spcPct val="100000"/>
              </a:lnSpc>
              <a:spcBef>
                <a:spcPts val="1600"/>
              </a:spcBef>
              <a:spcAft>
                <a:spcPts val="1600"/>
              </a:spcAft>
              <a:buSzPts val="2000"/>
              <a:buFont typeface="Oswald"/>
              <a:buNone/>
              <a:defRPr sz="2000" b="1">
                <a:latin typeface="Oswald"/>
                <a:ea typeface="Oswald"/>
                <a:cs typeface="Oswald"/>
                <a:sym typeface="Oswald"/>
              </a:defRPr>
            </a:lvl9pPr>
          </a:lstStyle>
          <a:p>
            <a:endParaRPr/>
          </a:p>
        </p:txBody>
      </p:sp>
      <p:sp>
        <p:nvSpPr>
          <p:cNvPr id="152" name="Google Shape;152;p24"/>
          <p:cNvSpPr txBox="1">
            <a:spLocks noGrp="1"/>
          </p:cNvSpPr>
          <p:nvPr>
            <p:ph type="subTitle" idx="3"/>
          </p:nvPr>
        </p:nvSpPr>
        <p:spPr>
          <a:xfrm>
            <a:off x="6483651" y="1835825"/>
            <a:ext cx="1600200" cy="42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swald"/>
              <a:buNone/>
              <a:defRPr sz="2000" b="1">
                <a:latin typeface="Oswald"/>
                <a:ea typeface="Oswald"/>
                <a:cs typeface="Oswald"/>
                <a:sym typeface="Oswald"/>
              </a:defRPr>
            </a:lvl1pPr>
            <a:lvl2pPr lvl="1" algn="ctr" rtl="0">
              <a:lnSpc>
                <a:spcPct val="100000"/>
              </a:lnSpc>
              <a:spcBef>
                <a:spcPts val="1600"/>
              </a:spcBef>
              <a:spcAft>
                <a:spcPts val="0"/>
              </a:spcAft>
              <a:buSzPts val="2000"/>
              <a:buFont typeface="Oswald"/>
              <a:buNone/>
              <a:defRPr sz="2000" b="1">
                <a:latin typeface="Oswald"/>
                <a:ea typeface="Oswald"/>
                <a:cs typeface="Oswald"/>
                <a:sym typeface="Oswald"/>
              </a:defRPr>
            </a:lvl2pPr>
            <a:lvl3pPr lvl="2" algn="ctr" rtl="0">
              <a:lnSpc>
                <a:spcPct val="100000"/>
              </a:lnSpc>
              <a:spcBef>
                <a:spcPts val="1600"/>
              </a:spcBef>
              <a:spcAft>
                <a:spcPts val="0"/>
              </a:spcAft>
              <a:buSzPts val="2000"/>
              <a:buFont typeface="Oswald"/>
              <a:buNone/>
              <a:defRPr sz="2000" b="1">
                <a:latin typeface="Oswald"/>
                <a:ea typeface="Oswald"/>
                <a:cs typeface="Oswald"/>
                <a:sym typeface="Oswald"/>
              </a:defRPr>
            </a:lvl3pPr>
            <a:lvl4pPr lvl="3" algn="ctr" rtl="0">
              <a:lnSpc>
                <a:spcPct val="100000"/>
              </a:lnSpc>
              <a:spcBef>
                <a:spcPts val="1600"/>
              </a:spcBef>
              <a:spcAft>
                <a:spcPts val="0"/>
              </a:spcAft>
              <a:buSzPts val="2000"/>
              <a:buFont typeface="Oswald"/>
              <a:buNone/>
              <a:defRPr sz="2000" b="1">
                <a:latin typeface="Oswald"/>
                <a:ea typeface="Oswald"/>
                <a:cs typeface="Oswald"/>
                <a:sym typeface="Oswald"/>
              </a:defRPr>
            </a:lvl4pPr>
            <a:lvl5pPr lvl="4" algn="ctr" rtl="0">
              <a:lnSpc>
                <a:spcPct val="100000"/>
              </a:lnSpc>
              <a:spcBef>
                <a:spcPts val="1600"/>
              </a:spcBef>
              <a:spcAft>
                <a:spcPts val="0"/>
              </a:spcAft>
              <a:buSzPts val="2000"/>
              <a:buFont typeface="Oswald"/>
              <a:buNone/>
              <a:defRPr sz="2000" b="1">
                <a:latin typeface="Oswald"/>
                <a:ea typeface="Oswald"/>
                <a:cs typeface="Oswald"/>
                <a:sym typeface="Oswald"/>
              </a:defRPr>
            </a:lvl5pPr>
            <a:lvl6pPr lvl="5" algn="ctr" rtl="0">
              <a:lnSpc>
                <a:spcPct val="100000"/>
              </a:lnSpc>
              <a:spcBef>
                <a:spcPts val="1600"/>
              </a:spcBef>
              <a:spcAft>
                <a:spcPts val="0"/>
              </a:spcAft>
              <a:buSzPts val="2000"/>
              <a:buFont typeface="Oswald"/>
              <a:buNone/>
              <a:defRPr sz="2000" b="1">
                <a:latin typeface="Oswald"/>
                <a:ea typeface="Oswald"/>
                <a:cs typeface="Oswald"/>
                <a:sym typeface="Oswald"/>
              </a:defRPr>
            </a:lvl6pPr>
            <a:lvl7pPr lvl="6" algn="ctr" rtl="0">
              <a:lnSpc>
                <a:spcPct val="100000"/>
              </a:lnSpc>
              <a:spcBef>
                <a:spcPts val="1600"/>
              </a:spcBef>
              <a:spcAft>
                <a:spcPts val="0"/>
              </a:spcAft>
              <a:buSzPts val="2000"/>
              <a:buFont typeface="Oswald"/>
              <a:buNone/>
              <a:defRPr sz="2000" b="1">
                <a:latin typeface="Oswald"/>
                <a:ea typeface="Oswald"/>
                <a:cs typeface="Oswald"/>
                <a:sym typeface="Oswald"/>
              </a:defRPr>
            </a:lvl7pPr>
            <a:lvl8pPr lvl="7" algn="ctr" rtl="0">
              <a:lnSpc>
                <a:spcPct val="100000"/>
              </a:lnSpc>
              <a:spcBef>
                <a:spcPts val="1600"/>
              </a:spcBef>
              <a:spcAft>
                <a:spcPts val="0"/>
              </a:spcAft>
              <a:buSzPts val="2000"/>
              <a:buFont typeface="Oswald"/>
              <a:buNone/>
              <a:defRPr sz="2000" b="1">
                <a:latin typeface="Oswald"/>
                <a:ea typeface="Oswald"/>
                <a:cs typeface="Oswald"/>
                <a:sym typeface="Oswald"/>
              </a:defRPr>
            </a:lvl8pPr>
            <a:lvl9pPr lvl="8" algn="ctr" rtl="0">
              <a:lnSpc>
                <a:spcPct val="100000"/>
              </a:lnSpc>
              <a:spcBef>
                <a:spcPts val="1600"/>
              </a:spcBef>
              <a:spcAft>
                <a:spcPts val="1600"/>
              </a:spcAft>
              <a:buSzPts val="2000"/>
              <a:buFont typeface="Oswald"/>
              <a:buNone/>
              <a:defRPr sz="2000" b="1">
                <a:latin typeface="Oswald"/>
                <a:ea typeface="Oswald"/>
                <a:cs typeface="Oswald"/>
                <a:sym typeface="Oswald"/>
              </a:defRPr>
            </a:lvl9pPr>
          </a:lstStyle>
          <a:p>
            <a:endParaRPr/>
          </a:p>
        </p:txBody>
      </p:sp>
      <p:sp>
        <p:nvSpPr>
          <p:cNvPr id="153" name="Google Shape;153;p24"/>
          <p:cNvSpPr txBox="1">
            <a:spLocks noGrp="1"/>
          </p:cNvSpPr>
          <p:nvPr>
            <p:ph type="subTitle" idx="4"/>
          </p:nvPr>
        </p:nvSpPr>
        <p:spPr>
          <a:xfrm>
            <a:off x="840725" y="2170500"/>
            <a:ext cx="2103000" cy="6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4" name="Google Shape;154;p24"/>
          <p:cNvSpPr txBox="1">
            <a:spLocks noGrp="1"/>
          </p:cNvSpPr>
          <p:nvPr>
            <p:ph type="subTitle" idx="5"/>
          </p:nvPr>
        </p:nvSpPr>
        <p:spPr>
          <a:xfrm>
            <a:off x="3532200" y="2170500"/>
            <a:ext cx="2103000" cy="6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5" name="Google Shape;155;p24"/>
          <p:cNvSpPr txBox="1">
            <a:spLocks noGrp="1"/>
          </p:cNvSpPr>
          <p:nvPr>
            <p:ph type="subTitle" idx="6"/>
          </p:nvPr>
        </p:nvSpPr>
        <p:spPr>
          <a:xfrm>
            <a:off x="6232250" y="2170500"/>
            <a:ext cx="2103000" cy="6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6" name="Google Shape;156;p24"/>
          <p:cNvSpPr txBox="1">
            <a:spLocks noGrp="1"/>
          </p:cNvSpPr>
          <p:nvPr>
            <p:ph type="subTitle" idx="7"/>
          </p:nvPr>
        </p:nvSpPr>
        <p:spPr>
          <a:xfrm>
            <a:off x="1092125" y="3436025"/>
            <a:ext cx="1600200" cy="42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swald"/>
              <a:buNone/>
              <a:defRPr sz="2000" b="1">
                <a:latin typeface="Oswald"/>
                <a:ea typeface="Oswald"/>
                <a:cs typeface="Oswald"/>
                <a:sym typeface="Oswald"/>
              </a:defRPr>
            </a:lvl1pPr>
            <a:lvl2pPr lvl="1" algn="ctr" rtl="0">
              <a:lnSpc>
                <a:spcPct val="100000"/>
              </a:lnSpc>
              <a:spcBef>
                <a:spcPts val="1600"/>
              </a:spcBef>
              <a:spcAft>
                <a:spcPts val="0"/>
              </a:spcAft>
              <a:buSzPts val="2000"/>
              <a:buFont typeface="Oswald"/>
              <a:buNone/>
              <a:defRPr sz="2000" b="1">
                <a:latin typeface="Oswald"/>
                <a:ea typeface="Oswald"/>
                <a:cs typeface="Oswald"/>
                <a:sym typeface="Oswald"/>
              </a:defRPr>
            </a:lvl2pPr>
            <a:lvl3pPr lvl="2" algn="ctr" rtl="0">
              <a:lnSpc>
                <a:spcPct val="100000"/>
              </a:lnSpc>
              <a:spcBef>
                <a:spcPts val="1600"/>
              </a:spcBef>
              <a:spcAft>
                <a:spcPts val="0"/>
              </a:spcAft>
              <a:buSzPts val="2000"/>
              <a:buFont typeface="Oswald"/>
              <a:buNone/>
              <a:defRPr sz="2000" b="1">
                <a:latin typeface="Oswald"/>
                <a:ea typeface="Oswald"/>
                <a:cs typeface="Oswald"/>
                <a:sym typeface="Oswald"/>
              </a:defRPr>
            </a:lvl3pPr>
            <a:lvl4pPr lvl="3" algn="ctr" rtl="0">
              <a:lnSpc>
                <a:spcPct val="100000"/>
              </a:lnSpc>
              <a:spcBef>
                <a:spcPts val="1600"/>
              </a:spcBef>
              <a:spcAft>
                <a:spcPts val="0"/>
              </a:spcAft>
              <a:buSzPts val="2000"/>
              <a:buFont typeface="Oswald"/>
              <a:buNone/>
              <a:defRPr sz="2000" b="1">
                <a:latin typeface="Oswald"/>
                <a:ea typeface="Oswald"/>
                <a:cs typeface="Oswald"/>
                <a:sym typeface="Oswald"/>
              </a:defRPr>
            </a:lvl4pPr>
            <a:lvl5pPr lvl="4" algn="ctr" rtl="0">
              <a:lnSpc>
                <a:spcPct val="100000"/>
              </a:lnSpc>
              <a:spcBef>
                <a:spcPts val="1600"/>
              </a:spcBef>
              <a:spcAft>
                <a:spcPts val="0"/>
              </a:spcAft>
              <a:buSzPts val="2000"/>
              <a:buFont typeface="Oswald"/>
              <a:buNone/>
              <a:defRPr sz="2000" b="1">
                <a:latin typeface="Oswald"/>
                <a:ea typeface="Oswald"/>
                <a:cs typeface="Oswald"/>
                <a:sym typeface="Oswald"/>
              </a:defRPr>
            </a:lvl5pPr>
            <a:lvl6pPr lvl="5" algn="ctr" rtl="0">
              <a:lnSpc>
                <a:spcPct val="100000"/>
              </a:lnSpc>
              <a:spcBef>
                <a:spcPts val="1600"/>
              </a:spcBef>
              <a:spcAft>
                <a:spcPts val="0"/>
              </a:spcAft>
              <a:buSzPts val="2000"/>
              <a:buFont typeface="Oswald"/>
              <a:buNone/>
              <a:defRPr sz="2000" b="1">
                <a:latin typeface="Oswald"/>
                <a:ea typeface="Oswald"/>
                <a:cs typeface="Oswald"/>
                <a:sym typeface="Oswald"/>
              </a:defRPr>
            </a:lvl6pPr>
            <a:lvl7pPr lvl="6" algn="ctr" rtl="0">
              <a:lnSpc>
                <a:spcPct val="100000"/>
              </a:lnSpc>
              <a:spcBef>
                <a:spcPts val="1600"/>
              </a:spcBef>
              <a:spcAft>
                <a:spcPts val="0"/>
              </a:spcAft>
              <a:buSzPts val="2000"/>
              <a:buFont typeface="Oswald"/>
              <a:buNone/>
              <a:defRPr sz="2000" b="1">
                <a:latin typeface="Oswald"/>
                <a:ea typeface="Oswald"/>
                <a:cs typeface="Oswald"/>
                <a:sym typeface="Oswald"/>
              </a:defRPr>
            </a:lvl7pPr>
            <a:lvl8pPr lvl="7" algn="ctr" rtl="0">
              <a:lnSpc>
                <a:spcPct val="100000"/>
              </a:lnSpc>
              <a:spcBef>
                <a:spcPts val="1600"/>
              </a:spcBef>
              <a:spcAft>
                <a:spcPts val="0"/>
              </a:spcAft>
              <a:buSzPts val="2000"/>
              <a:buFont typeface="Oswald"/>
              <a:buNone/>
              <a:defRPr sz="2000" b="1">
                <a:latin typeface="Oswald"/>
                <a:ea typeface="Oswald"/>
                <a:cs typeface="Oswald"/>
                <a:sym typeface="Oswald"/>
              </a:defRPr>
            </a:lvl8pPr>
            <a:lvl9pPr lvl="8" algn="ctr" rtl="0">
              <a:lnSpc>
                <a:spcPct val="100000"/>
              </a:lnSpc>
              <a:spcBef>
                <a:spcPts val="1600"/>
              </a:spcBef>
              <a:spcAft>
                <a:spcPts val="1600"/>
              </a:spcAft>
              <a:buSzPts val="2000"/>
              <a:buFont typeface="Oswald"/>
              <a:buNone/>
              <a:defRPr sz="2000" b="1">
                <a:latin typeface="Oswald"/>
                <a:ea typeface="Oswald"/>
                <a:cs typeface="Oswald"/>
                <a:sym typeface="Oswald"/>
              </a:defRPr>
            </a:lvl9pPr>
          </a:lstStyle>
          <a:p>
            <a:endParaRPr/>
          </a:p>
        </p:txBody>
      </p:sp>
      <p:sp>
        <p:nvSpPr>
          <p:cNvPr id="157" name="Google Shape;157;p24"/>
          <p:cNvSpPr txBox="1">
            <a:spLocks noGrp="1"/>
          </p:cNvSpPr>
          <p:nvPr>
            <p:ph type="subTitle" idx="8"/>
          </p:nvPr>
        </p:nvSpPr>
        <p:spPr>
          <a:xfrm>
            <a:off x="3761700" y="3436025"/>
            <a:ext cx="1644000" cy="42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swald"/>
              <a:buNone/>
              <a:defRPr sz="2000" b="1">
                <a:latin typeface="Oswald"/>
                <a:ea typeface="Oswald"/>
                <a:cs typeface="Oswald"/>
                <a:sym typeface="Oswald"/>
              </a:defRPr>
            </a:lvl1pPr>
            <a:lvl2pPr lvl="1" algn="ctr" rtl="0">
              <a:lnSpc>
                <a:spcPct val="100000"/>
              </a:lnSpc>
              <a:spcBef>
                <a:spcPts val="1600"/>
              </a:spcBef>
              <a:spcAft>
                <a:spcPts val="0"/>
              </a:spcAft>
              <a:buSzPts val="2000"/>
              <a:buFont typeface="Oswald"/>
              <a:buNone/>
              <a:defRPr sz="2000" b="1">
                <a:latin typeface="Oswald"/>
                <a:ea typeface="Oswald"/>
                <a:cs typeface="Oswald"/>
                <a:sym typeface="Oswald"/>
              </a:defRPr>
            </a:lvl2pPr>
            <a:lvl3pPr lvl="2" algn="ctr" rtl="0">
              <a:lnSpc>
                <a:spcPct val="100000"/>
              </a:lnSpc>
              <a:spcBef>
                <a:spcPts val="1600"/>
              </a:spcBef>
              <a:spcAft>
                <a:spcPts val="0"/>
              </a:spcAft>
              <a:buSzPts val="2000"/>
              <a:buFont typeface="Oswald"/>
              <a:buNone/>
              <a:defRPr sz="2000" b="1">
                <a:latin typeface="Oswald"/>
                <a:ea typeface="Oswald"/>
                <a:cs typeface="Oswald"/>
                <a:sym typeface="Oswald"/>
              </a:defRPr>
            </a:lvl3pPr>
            <a:lvl4pPr lvl="3" algn="ctr" rtl="0">
              <a:lnSpc>
                <a:spcPct val="100000"/>
              </a:lnSpc>
              <a:spcBef>
                <a:spcPts val="1600"/>
              </a:spcBef>
              <a:spcAft>
                <a:spcPts val="0"/>
              </a:spcAft>
              <a:buSzPts val="2000"/>
              <a:buFont typeface="Oswald"/>
              <a:buNone/>
              <a:defRPr sz="2000" b="1">
                <a:latin typeface="Oswald"/>
                <a:ea typeface="Oswald"/>
                <a:cs typeface="Oswald"/>
                <a:sym typeface="Oswald"/>
              </a:defRPr>
            </a:lvl4pPr>
            <a:lvl5pPr lvl="4" algn="ctr" rtl="0">
              <a:lnSpc>
                <a:spcPct val="100000"/>
              </a:lnSpc>
              <a:spcBef>
                <a:spcPts val="1600"/>
              </a:spcBef>
              <a:spcAft>
                <a:spcPts val="0"/>
              </a:spcAft>
              <a:buSzPts val="2000"/>
              <a:buFont typeface="Oswald"/>
              <a:buNone/>
              <a:defRPr sz="2000" b="1">
                <a:latin typeface="Oswald"/>
                <a:ea typeface="Oswald"/>
                <a:cs typeface="Oswald"/>
                <a:sym typeface="Oswald"/>
              </a:defRPr>
            </a:lvl5pPr>
            <a:lvl6pPr lvl="5" algn="ctr" rtl="0">
              <a:lnSpc>
                <a:spcPct val="100000"/>
              </a:lnSpc>
              <a:spcBef>
                <a:spcPts val="1600"/>
              </a:spcBef>
              <a:spcAft>
                <a:spcPts val="0"/>
              </a:spcAft>
              <a:buSzPts val="2000"/>
              <a:buFont typeface="Oswald"/>
              <a:buNone/>
              <a:defRPr sz="2000" b="1">
                <a:latin typeface="Oswald"/>
                <a:ea typeface="Oswald"/>
                <a:cs typeface="Oswald"/>
                <a:sym typeface="Oswald"/>
              </a:defRPr>
            </a:lvl6pPr>
            <a:lvl7pPr lvl="6" algn="ctr" rtl="0">
              <a:lnSpc>
                <a:spcPct val="100000"/>
              </a:lnSpc>
              <a:spcBef>
                <a:spcPts val="1600"/>
              </a:spcBef>
              <a:spcAft>
                <a:spcPts val="0"/>
              </a:spcAft>
              <a:buSzPts val="2000"/>
              <a:buFont typeface="Oswald"/>
              <a:buNone/>
              <a:defRPr sz="2000" b="1">
                <a:latin typeface="Oswald"/>
                <a:ea typeface="Oswald"/>
                <a:cs typeface="Oswald"/>
                <a:sym typeface="Oswald"/>
              </a:defRPr>
            </a:lvl7pPr>
            <a:lvl8pPr lvl="7" algn="ctr" rtl="0">
              <a:lnSpc>
                <a:spcPct val="100000"/>
              </a:lnSpc>
              <a:spcBef>
                <a:spcPts val="1600"/>
              </a:spcBef>
              <a:spcAft>
                <a:spcPts val="0"/>
              </a:spcAft>
              <a:buSzPts val="2000"/>
              <a:buFont typeface="Oswald"/>
              <a:buNone/>
              <a:defRPr sz="2000" b="1">
                <a:latin typeface="Oswald"/>
                <a:ea typeface="Oswald"/>
                <a:cs typeface="Oswald"/>
                <a:sym typeface="Oswald"/>
              </a:defRPr>
            </a:lvl8pPr>
            <a:lvl9pPr lvl="8" algn="ctr" rtl="0">
              <a:lnSpc>
                <a:spcPct val="100000"/>
              </a:lnSpc>
              <a:spcBef>
                <a:spcPts val="1600"/>
              </a:spcBef>
              <a:spcAft>
                <a:spcPts val="1600"/>
              </a:spcAft>
              <a:buSzPts val="2000"/>
              <a:buFont typeface="Oswald"/>
              <a:buNone/>
              <a:defRPr sz="2000" b="1">
                <a:latin typeface="Oswald"/>
                <a:ea typeface="Oswald"/>
                <a:cs typeface="Oswald"/>
                <a:sym typeface="Oswald"/>
              </a:defRPr>
            </a:lvl9pPr>
          </a:lstStyle>
          <a:p>
            <a:endParaRPr/>
          </a:p>
        </p:txBody>
      </p:sp>
      <p:sp>
        <p:nvSpPr>
          <p:cNvPr id="158" name="Google Shape;158;p24"/>
          <p:cNvSpPr txBox="1">
            <a:spLocks noGrp="1"/>
          </p:cNvSpPr>
          <p:nvPr>
            <p:ph type="subTitle" idx="9"/>
          </p:nvPr>
        </p:nvSpPr>
        <p:spPr>
          <a:xfrm>
            <a:off x="6461751" y="3436025"/>
            <a:ext cx="1644000" cy="42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swald"/>
              <a:buNone/>
              <a:defRPr sz="2000" b="1">
                <a:latin typeface="Oswald"/>
                <a:ea typeface="Oswald"/>
                <a:cs typeface="Oswald"/>
                <a:sym typeface="Oswald"/>
              </a:defRPr>
            </a:lvl1pPr>
            <a:lvl2pPr lvl="1" algn="ctr" rtl="0">
              <a:lnSpc>
                <a:spcPct val="100000"/>
              </a:lnSpc>
              <a:spcBef>
                <a:spcPts val="1600"/>
              </a:spcBef>
              <a:spcAft>
                <a:spcPts val="0"/>
              </a:spcAft>
              <a:buSzPts val="2000"/>
              <a:buFont typeface="Oswald"/>
              <a:buNone/>
              <a:defRPr sz="2000" b="1">
                <a:latin typeface="Oswald"/>
                <a:ea typeface="Oswald"/>
                <a:cs typeface="Oswald"/>
                <a:sym typeface="Oswald"/>
              </a:defRPr>
            </a:lvl2pPr>
            <a:lvl3pPr lvl="2" algn="ctr" rtl="0">
              <a:lnSpc>
                <a:spcPct val="100000"/>
              </a:lnSpc>
              <a:spcBef>
                <a:spcPts val="1600"/>
              </a:spcBef>
              <a:spcAft>
                <a:spcPts val="0"/>
              </a:spcAft>
              <a:buSzPts val="2000"/>
              <a:buFont typeface="Oswald"/>
              <a:buNone/>
              <a:defRPr sz="2000" b="1">
                <a:latin typeface="Oswald"/>
                <a:ea typeface="Oswald"/>
                <a:cs typeface="Oswald"/>
                <a:sym typeface="Oswald"/>
              </a:defRPr>
            </a:lvl3pPr>
            <a:lvl4pPr lvl="3" algn="ctr" rtl="0">
              <a:lnSpc>
                <a:spcPct val="100000"/>
              </a:lnSpc>
              <a:spcBef>
                <a:spcPts val="1600"/>
              </a:spcBef>
              <a:spcAft>
                <a:spcPts val="0"/>
              </a:spcAft>
              <a:buSzPts val="2000"/>
              <a:buFont typeface="Oswald"/>
              <a:buNone/>
              <a:defRPr sz="2000" b="1">
                <a:latin typeface="Oswald"/>
                <a:ea typeface="Oswald"/>
                <a:cs typeface="Oswald"/>
                <a:sym typeface="Oswald"/>
              </a:defRPr>
            </a:lvl4pPr>
            <a:lvl5pPr lvl="4" algn="ctr" rtl="0">
              <a:lnSpc>
                <a:spcPct val="100000"/>
              </a:lnSpc>
              <a:spcBef>
                <a:spcPts val="1600"/>
              </a:spcBef>
              <a:spcAft>
                <a:spcPts val="0"/>
              </a:spcAft>
              <a:buSzPts val="2000"/>
              <a:buFont typeface="Oswald"/>
              <a:buNone/>
              <a:defRPr sz="2000" b="1">
                <a:latin typeface="Oswald"/>
                <a:ea typeface="Oswald"/>
                <a:cs typeface="Oswald"/>
                <a:sym typeface="Oswald"/>
              </a:defRPr>
            </a:lvl5pPr>
            <a:lvl6pPr lvl="5" algn="ctr" rtl="0">
              <a:lnSpc>
                <a:spcPct val="100000"/>
              </a:lnSpc>
              <a:spcBef>
                <a:spcPts val="1600"/>
              </a:spcBef>
              <a:spcAft>
                <a:spcPts val="0"/>
              </a:spcAft>
              <a:buSzPts val="2000"/>
              <a:buFont typeface="Oswald"/>
              <a:buNone/>
              <a:defRPr sz="2000" b="1">
                <a:latin typeface="Oswald"/>
                <a:ea typeface="Oswald"/>
                <a:cs typeface="Oswald"/>
                <a:sym typeface="Oswald"/>
              </a:defRPr>
            </a:lvl6pPr>
            <a:lvl7pPr lvl="6" algn="ctr" rtl="0">
              <a:lnSpc>
                <a:spcPct val="100000"/>
              </a:lnSpc>
              <a:spcBef>
                <a:spcPts val="1600"/>
              </a:spcBef>
              <a:spcAft>
                <a:spcPts val="0"/>
              </a:spcAft>
              <a:buSzPts val="2000"/>
              <a:buFont typeface="Oswald"/>
              <a:buNone/>
              <a:defRPr sz="2000" b="1">
                <a:latin typeface="Oswald"/>
                <a:ea typeface="Oswald"/>
                <a:cs typeface="Oswald"/>
                <a:sym typeface="Oswald"/>
              </a:defRPr>
            </a:lvl7pPr>
            <a:lvl8pPr lvl="7" algn="ctr" rtl="0">
              <a:lnSpc>
                <a:spcPct val="100000"/>
              </a:lnSpc>
              <a:spcBef>
                <a:spcPts val="1600"/>
              </a:spcBef>
              <a:spcAft>
                <a:spcPts val="0"/>
              </a:spcAft>
              <a:buSzPts val="2000"/>
              <a:buFont typeface="Oswald"/>
              <a:buNone/>
              <a:defRPr sz="2000" b="1">
                <a:latin typeface="Oswald"/>
                <a:ea typeface="Oswald"/>
                <a:cs typeface="Oswald"/>
                <a:sym typeface="Oswald"/>
              </a:defRPr>
            </a:lvl8pPr>
            <a:lvl9pPr lvl="8" algn="ctr" rtl="0">
              <a:lnSpc>
                <a:spcPct val="100000"/>
              </a:lnSpc>
              <a:spcBef>
                <a:spcPts val="1600"/>
              </a:spcBef>
              <a:spcAft>
                <a:spcPts val="1600"/>
              </a:spcAft>
              <a:buSzPts val="2000"/>
              <a:buFont typeface="Oswald"/>
              <a:buNone/>
              <a:defRPr sz="2000" b="1">
                <a:latin typeface="Oswald"/>
                <a:ea typeface="Oswald"/>
                <a:cs typeface="Oswald"/>
                <a:sym typeface="Oswald"/>
              </a:defRPr>
            </a:lvl9pPr>
          </a:lstStyle>
          <a:p>
            <a:endParaRPr/>
          </a:p>
        </p:txBody>
      </p:sp>
      <p:sp>
        <p:nvSpPr>
          <p:cNvPr id="159" name="Google Shape;159;p24"/>
          <p:cNvSpPr txBox="1">
            <a:spLocks noGrp="1"/>
          </p:cNvSpPr>
          <p:nvPr>
            <p:ph type="subTitle" idx="13"/>
          </p:nvPr>
        </p:nvSpPr>
        <p:spPr>
          <a:xfrm>
            <a:off x="840725" y="3770700"/>
            <a:ext cx="21030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0" name="Google Shape;160;p24"/>
          <p:cNvSpPr txBox="1">
            <a:spLocks noGrp="1"/>
          </p:cNvSpPr>
          <p:nvPr>
            <p:ph type="subTitle" idx="14"/>
          </p:nvPr>
        </p:nvSpPr>
        <p:spPr>
          <a:xfrm>
            <a:off x="3532200" y="3770700"/>
            <a:ext cx="21030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1" name="Google Shape;161;p24"/>
          <p:cNvSpPr txBox="1">
            <a:spLocks noGrp="1"/>
          </p:cNvSpPr>
          <p:nvPr>
            <p:ph type="subTitle" idx="15"/>
          </p:nvPr>
        </p:nvSpPr>
        <p:spPr>
          <a:xfrm>
            <a:off x="6262700" y="3770700"/>
            <a:ext cx="21030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 name="Google Shape;162;p24"/>
          <p:cNvSpPr/>
          <p:nvPr/>
        </p:nvSpPr>
        <p:spPr>
          <a:xfrm flipH="1">
            <a:off x="0" y="0"/>
            <a:ext cx="540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1">
    <p:spTree>
      <p:nvGrpSpPr>
        <p:cNvPr id="1" name="Shape 171"/>
        <p:cNvGrpSpPr/>
        <p:nvPr/>
      </p:nvGrpSpPr>
      <p:grpSpPr>
        <a:xfrm>
          <a:off x="0" y="0"/>
          <a:ext cx="0" cy="0"/>
          <a:chOff x="0" y="0"/>
          <a:chExt cx="0" cy="0"/>
        </a:xfrm>
      </p:grpSpPr>
      <p:sp>
        <p:nvSpPr>
          <p:cNvPr id="172" name="Google Shape;172;p26"/>
          <p:cNvSpPr/>
          <p:nvPr/>
        </p:nvSpPr>
        <p:spPr>
          <a:xfrm>
            <a:off x="540000" y="1295400"/>
            <a:ext cx="8064000" cy="3308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txBox="1">
            <a:spLocks noGrp="1"/>
          </p:cNvSpPr>
          <p:nvPr>
            <p:ph type="title"/>
          </p:nvPr>
        </p:nvSpPr>
        <p:spPr>
          <a:xfrm>
            <a:off x="720000" y="540000"/>
            <a:ext cx="3997500" cy="6021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3500">
                <a:solidFill>
                  <a:srgbClr val="514138"/>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4" name="Google Shape;174;p26"/>
          <p:cNvSpPr/>
          <p:nvPr/>
        </p:nvSpPr>
        <p:spPr>
          <a:xfrm flipH="1">
            <a:off x="0" y="4603500"/>
            <a:ext cx="540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13">
    <p:spTree>
      <p:nvGrpSpPr>
        <p:cNvPr id="1" name="Shape 186"/>
        <p:cNvGrpSpPr/>
        <p:nvPr/>
      </p:nvGrpSpPr>
      <p:grpSpPr>
        <a:xfrm>
          <a:off x="0" y="0"/>
          <a:ext cx="0" cy="0"/>
          <a:chOff x="0" y="0"/>
          <a:chExt cx="0" cy="0"/>
        </a:xfrm>
      </p:grpSpPr>
      <p:sp>
        <p:nvSpPr>
          <p:cNvPr id="187" name="Google Shape;187;p28"/>
          <p:cNvSpPr/>
          <p:nvPr/>
        </p:nvSpPr>
        <p:spPr>
          <a:xfrm>
            <a:off x="0" y="540000"/>
            <a:ext cx="8604300" cy="4063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txBox="1">
            <a:spLocks noGrp="1"/>
          </p:cNvSpPr>
          <p:nvPr>
            <p:ph type="title"/>
          </p:nvPr>
        </p:nvSpPr>
        <p:spPr>
          <a:xfrm>
            <a:off x="720000" y="540000"/>
            <a:ext cx="3997500" cy="6021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3500">
                <a:solidFill>
                  <a:srgbClr val="514138"/>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CUSTOM_16">
    <p:spTree>
      <p:nvGrpSpPr>
        <p:cNvPr id="1" name="Shape 204"/>
        <p:cNvGrpSpPr/>
        <p:nvPr/>
      </p:nvGrpSpPr>
      <p:grpSpPr>
        <a:xfrm>
          <a:off x="0" y="0"/>
          <a:ext cx="0" cy="0"/>
          <a:chOff x="0" y="0"/>
          <a:chExt cx="0" cy="0"/>
        </a:xfrm>
      </p:grpSpPr>
      <p:sp>
        <p:nvSpPr>
          <p:cNvPr id="205" name="Google Shape;205;p31"/>
          <p:cNvSpPr txBox="1">
            <a:spLocks noGrp="1"/>
          </p:cNvSpPr>
          <p:nvPr>
            <p:ph type="ctrTitle"/>
          </p:nvPr>
        </p:nvSpPr>
        <p:spPr>
          <a:xfrm>
            <a:off x="5295225" y="905050"/>
            <a:ext cx="2913300" cy="731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5200"/>
              <a:buNone/>
              <a:defRPr sz="4500">
                <a:solidFill>
                  <a:schemeClr val="dk2"/>
                </a:solidFill>
                <a:latin typeface="Oswald"/>
                <a:ea typeface="Oswald"/>
                <a:cs typeface="Oswald"/>
                <a:sym typeface="Oswa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6" name="Google Shape;206;p31"/>
          <p:cNvSpPr txBox="1">
            <a:spLocks noGrp="1"/>
          </p:cNvSpPr>
          <p:nvPr>
            <p:ph type="subTitle" idx="1"/>
          </p:nvPr>
        </p:nvSpPr>
        <p:spPr>
          <a:xfrm>
            <a:off x="3895725" y="1636150"/>
            <a:ext cx="4312800" cy="116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latin typeface="Inconsolata"/>
                <a:ea typeface="Inconsolata"/>
                <a:cs typeface="Inconsolata"/>
                <a:sym typeface="Inconsolat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7" name="Google Shape;207;p31"/>
          <p:cNvSpPr txBox="1"/>
          <p:nvPr/>
        </p:nvSpPr>
        <p:spPr>
          <a:xfrm>
            <a:off x="3415725" y="3383025"/>
            <a:ext cx="4792800" cy="602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300"/>
              </a:spcBef>
              <a:spcAft>
                <a:spcPts val="0"/>
              </a:spcAft>
              <a:buNone/>
            </a:pPr>
            <a:r>
              <a:rPr lang="en" sz="1100" b="1">
                <a:solidFill>
                  <a:schemeClr val="dk2"/>
                </a:solidFill>
                <a:latin typeface="Inconsolata"/>
                <a:ea typeface="Inconsolata"/>
                <a:cs typeface="Inconsolata"/>
                <a:sym typeface="Inconsolata"/>
              </a:rPr>
              <a:t>CREDITS:</a:t>
            </a:r>
            <a:r>
              <a:rPr lang="en" sz="1100">
                <a:solidFill>
                  <a:schemeClr val="dk2"/>
                </a:solidFill>
                <a:latin typeface="Inconsolata"/>
                <a:ea typeface="Inconsolata"/>
                <a:cs typeface="Inconsolata"/>
                <a:sym typeface="Inconsolata"/>
              </a:rPr>
              <a:t> This presentation template was created by </a:t>
            </a:r>
            <a:r>
              <a:rPr lang="en" sz="1100" b="1">
                <a:solidFill>
                  <a:schemeClr val="dk2"/>
                </a:solidFill>
                <a:uFill>
                  <a:noFill/>
                </a:uFill>
                <a:latin typeface="Inconsolata"/>
                <a:ea typeface="Inconsolata"/>
                <a:cs typeface="Inconsolata"/>
                <a:sym typeface="Inconsolata"/>
                <a:hlinkClick r:id="rId2">
                  <a:extLst>
                    <a:ext uri="{A12FA001-AC4F-418D-AE19-62706E023703}">
                      <ahyp:hlinkClr xmlns:ahyp="http://schemas.microsoft.com/office/drawing/2018/hyperlinkcolor" xmlns="" val="tx"/>
                    </a:ext>
                  </a:extLst>
                </a:hlinkClick>
              </a:rPr>
              <a:t>Slidesgo</a:t>
            </a:r>
            <a:r>
              <a:rPr lang="en" sz="1100">
                <a:solidFill>
                  <a:schemeClr val="dk2"/>
                </a:solidFill>
                <a:latin typeface="Inconsolata"/>
                <a:ea typeface="Inconsolata"/>
                <a:cs typeface="Inconsolata"/>
                <a:sym typeface="Inconsolata"/>
              </a:rPr>
              <a:t>, including icons by </a:t>
            </a:r>
            <a:r>
              <a:rPr lang="en" sz="1100" b="1">
                <a:solidFill>
                  <a:schemeClr val="dk2"/>
                </a:solidFill>
                <a:uFill>
                  <a:noFill/>
                </a:uFill>
                <a:latin typeface="Inconsolata"/>
                <a:ea typeface="Inconsolata"/>
                <a:cs typeface="Inconsolata"/>
                <a:sym typeface="Inconsolata"/>
                <a:hlinkClick r:id="rId3">
                  <a:extLst>
                    <a:ext uri="{A12FA001-AC4F-418D-AE19-62706E023703}">
                      <ahyp:hlinkClr xmlns:ahyp="http://schemas.microsoft.com/office/drawing/2018/hyperlinkcolor" xmlns="" val="tx"/>
                    </a:ext>
                  </a:extLst>
                </a:hlinkClick>
              </a:rPr>
              <a:t>Flaticon</a:t>
            </a:r>
            <a:r>
              <a:rPr lang="en" sz="1100">
                <a:solidFill>
                  <a:schemeClr val="dk2"/>
                </a:solidFill>
                <a:latin typeface="Inconsolata"/>
                <a:ea typeface="Inconsolata"/>
                <a:cs typeface="Inconsolata"/>
                <a:sym typeface="Inconsolata"/>
              </a:rPr>
              <a:t>, and infographics &amp; images by</a:t>
            </a:r>
            <a:r>
              <a:rPr lang="en" sz="1100" b="1">
                <a:solidFill>
                  <a:schemeClr val="dk2"/>
                </a:solidFill>
                <a:latin typeface="Inconsolata"/>
                <a:ea typeface="Inconsolata"/>
                <a:cs typeface="Inconsolata"/>
                <a:sym typeface="Inconsolata"/>
              </a:rPr>
              <a:t> </a:t>
            </a:r>
            <a:r>
              <a:rPr lang="en" sz="1100" b="1">
                <a:solidFill>
                  <a:schemeClr val="dk2"/>
                </a:solidFill>
                <a:uFill>
                  <a:noFill/>
                </a:uFill>
                <a:latin typeface="Inconsolata"/>
                <a:ea typeface="Inconsolata"/>
                <a:cs typeface="Inconsolata"/>
                <a:sym typeface="Inconsolata"/>
                <a:hlinkClick r:id="rId4">
                  <a:extLst>
                    <a:ext uri="{A12FA001-AC4F-418D-AE19-62706E023703}">
                      <ahyp:hlinkClr xmlns:ahyp="http://schemas.microsoft.com/office/drawing/2018/hyperlinkcolor" xmlns="" val="tx"/>
                    </a:ext>
                  </a:extLst>
                </a:hlinkClick>
              </a:rPr>
              <a:t>Freepik</a:t>
            </a:r>
            <a:endParaRPr sz="1100">
              <a:solidFill>
                <a:schemeClr val="dk2"/>
              </a:solidFill>
              <a:latin typeface="Inconsolata"/>
              <a:ea typeface="Inconsolata"/>
              <a:cs typeface="Inconsolata"/>
              <a:sym typeface="Inconsolata"/>
            </a:endParaRPr>
          </a:p>
          <a:p>
            <a:pPr marL="0" lvl="0" indent="0" algn="r" rtl="0">
              <a:lnSpc>
                <a:spcPct val="100000"/>
              </a:lnSpc>
              <a:spcBef>
                <a:spcPts val="0"/>
              </a:spcBef>
              <a:spcAft>
                <a:spcPts val="0"/>
              </a:spcAft>
              <a:buNone/>
            </a:pPr>
            <a:endParaRPr>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208"/>
        <p:cNvGrpSpPr/>
        <p:nvPr/>
      </p:nvGrpSpPr>
      <p:grpSpPr>
        <a:xfrm>
          <a:off x="0" y="0"/>
          <a:ext cx="0" cy="0"/>
          <a:chOff x="0" y="0"/>
          <a:chExt cx="0" cy="0"/>
        </a:xfrm>
      </p:grpSpPr>
      <p:sp>
        <p:nvSpPr>
          <p:cNvPr id="209" name="Google Shape;209;p32"/>
          <p:cNvSpPr/>
          <p:nvPr/>
        </p:nvSpPr>
        <p:spPr>
          <a:xfrm>
            <a:off x="540000" y="1295400"/>
            <a:ext cx="8064000" cy="3308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p:nvPr/>
        </p:nvSpPr>
        <p:spPr>
          <a:xfrm flipH="1">
            <a:off x="0" y="4603500"/>
            <a:ext cx="540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2"/>
          <p:cNvSpPr/>
          <p:nvPr/>
        </p:nvSpPr>
        <p:spPr>
          <a:xfrm flipH="1">
            <a:off x="8604000" y="755400"/>
            <a:ext cx="540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18">
    <p:spTree>
      <p:nvGrpSpPr>
        <p:cNvPr id="1" name="Shape 212"/>
        <p:cNvGrpSpPr/>
        <p:nvPr/>
      </p:nvGrpSpPr>
      <p:grpSpPr>
        <a:xfrm>
          <a:off x="0" y="0"/>
          <a:ext cx="0" cy="0"/>
          <a:chOff x="0" y="0"/>
          <a:chExt cx="0" cy="0"/>
        </a:xfrm>
      </p:grpSpPr>
      <p:sp>
        <p:nvSpPr>
          <p:cNvPr id="213" name="Google Shape;213;p33"/>
          <p:cNvSpPr/>
          <p:nvPr/>
        </p:nvSpPr>
        <p:spPr>
          <a:xfrm>
            <a:off x="540000" y="540000"/>
            <a:ext cx="8064300" cy="4063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p:nvPr/>
        </p:nvSpPr>
        <p:spPr>
          <a:xfrm>
            <a:off x="666750" y="673050"/>
            <a:ext cx="7810500" cy="3797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1"/>
        <p:cNvGrpSpPr/>
        <p:nvPr/>
      </p:nvGrpSpPr>
      <p:grpSpPr>
        <a:xfrm>
          <a:off x="0" y="0"/>
          <a:ext cx="0" cy="0"/>
          <a:chOff x="0" y="0"/>
          <a:chExt cx="0" cy="0"/>
        </a:xfrm>
      </p:grpSpPr>
      <p:sp>
        <p:nvSpPr>
          <p:cNvPr id="12" name="Google Shape;12;p3"/>
          <p:cNvSpPr/>
          <p:nvPr/>
        </p:nvSpPr>
        <p:spPr>
          <a:xfrm>
            <a:off x="540000" y="540000"/>
            <a:ext cx="8064300" cy="4063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a:off x="666750" y="673050"/>
            <a:ext cx="7810500" cy="379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1771688" y="2429913"/>
            <a:ext cx="5667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1705025" y="1362075"/>
            <a:ext cx="2238300" cy="17763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 name="Google Shape;16;p3"/>
          <p:cNvSpPr txBox="1">
            <a:spLocks noGrp="1"/>
          </p:cNvSpPr>
          <p:nvPr>
            <p:ph type="subTitle" idx="1"/>
          </p:nvPr>
        </p:nvSpPr>
        <p:spPr>
          <a:xfrm>
            <a:off x="1771688" y="3157413"/>
            <a:ext cx="5667300" cy="4287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20000" y="540000"/>
            <a:ext cx="6347700" cy="755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500">
                <a:solidFill>
                  <a:srgbClr val="514138"/>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body" idx="1"/>
          </p:nvPr>
        </p:nvSpPr>
        <p:spPr>
          <a:xfrm>
            <a:off x="5082300" y="2571750"/>
            <a:ext cx="3337800" cy="1297200"/>
          </a:xfrm>
          <a:prstGeom prst="rect">
            <a:avLst/>
          </a:prstGeom>
        </p:spPr>
        <p:txBody>
          <a:bodyPr spcFirstLastPara="1" wrap="square" lIns="91425" tIns="91425" rIns="91425" bIns="91425" anchor="t" anchorCtr="0">
            <a:noAutofit/>
          </a:bodyPr>
          <a:lstStyle>
            <a:lvl1pPr marL="457200" lvl="0" indent="-304800" algn="r">
              <a:lnSpc>
                <a:spcPct val="100000"/>
              </a:lnSpc>
              <a:spcBef>
                <a:spcPts val="0"/>
              </a:spcBef>
              <a:spcAft>
                <a:spcPts val="0"/>
              </a:spcAft>
              <a:buSzPts val="1200"/>
              <a:buChar char="●"/>
              <a:defRPr sz="1600">
                <a:latin typeface="Inconsolata"/>
                <a:ea typeface="Inconsolata"/>
                <a:cs typeface="Inconsolata"/>
                <a:sym typeface="Inconsolata"/>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title"/>
          </p:nvPr>
        </p:nvSpPr>
        <p:spPr>
          <a:xfrm>
            <a:off x="710475" y="540000"/>
            <a:ext cx="3997500" cy="694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500">
                <a:solidFill>
                  <a:srgbClr val="514138"/>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7"/>
          <p:cNvSpPr/>
          <p:nvPr/>
        </p:nvSpPr>
        <p:spPr>
          <a:xfrm flipH="1">
            <a:off x="4572000" y="540000"/>
            <a:ext cx="4032300" cy="4063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p:nvPr/>
        </p:nvSpPr>
        <p:spPr>
          <a:xfrm flipH="1">
            <a:off x="8604300" y="0"/>
            <a:ext cx="540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12"/>
          <p:cNvSpPr txBox="1"/>
          <p:nvPr/>
        </p:nvSpPr>
        <p:spPr>
          <a:xfrm>
            <a:off x="720000" y="540000"/>
            <a:ext cx="3122400" cy="743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endParaRPr sz="5000">
              <a:solidFill>
                <a:srgbClr val="5FAD51"/>
              </a:solidFill>
              <a:latin typeface="Staatliches"/>
              <a:ea typeface="Staatliches"/>
              <a:cs typeface="Staatliches"/>
              <a:sym typeface="Staatliche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9"/>
        <p:cNvGrpSpPr/>
        <p:nvPr/>
      </p:nvGrpSpPr>
      <p:grpSpPr>
        <a:xfrm>
          <a:off x="0" y="0"/>
          <a:ext cx="0" cy="0"/>
          <a:chOff x="0" y="0"/>
          <a:chExt cx="0" cy="0"/>
        </a:xfrm>
      </p:grpSpPr>
      <p:sp>
        <p:nvSpPr>
          <p:cNvPr id="50" name="Google Shape;50;p13"/>
          <p:cNvSpPr txBox="1"/>
          <p:nvPr/>
        </p:nvSpPr>
        <p:spPr>
          <a:xfrm>
            <a:off x="720000" y="540000"/>
            <a:ext cx="3122400" cy="743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endParaRPr sz="5000">
              <a:solidFill>
                <a:srgbClr val="5FAD51"/>
              </a:solidFill>
              <a:latin typeface="Staatliches"/>
              <a:ea typeface="Staatliches"/>
              <a:cs typeface="Staatliches"/>
              <a:sym typeface="Staatliches"/>
            </a:endParaRPr>
          </a:p>
        </p:txBody>
      </p:sp>
      <p:sp>
        <p:nvSpPr>
          <p:cNvPr id="51" name="Google Shape;51;p13"/>
          <p:cNvSpPr txBox="1"/>
          <p:nvPr/>
        </p:nvSpPr>
        <p:spPr>
          <a:xfrm>
            <a:off x="4296372" y="523315"/>
            <a:ext cx="1561800" cy="802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4500">
              <a:solidFill>
                <a:srgbClr val="5FAD51"/>
              </a:solidFill>
              <a:latin typeface="Staatliches"/>
              <a:ea typeface="Staatliches"/>
              <a:cs typeface="Staatliches"/>
              <a:sym typeface="Staatliches"/>
            </a:endParaRPr>
          </a:p>
        </p:txBody>
      </p:sp>
      <p:sp>
        <p:nvSpPr>
          <p:cNvPr id="52" name="Google Shape;52;p13"/>
          <p:cNvSpPr txBox="1"/>
          <p:nvPr/>
        </p:nvSpPr>
        <p:spPr>
          <a:xfrm>
            <a:off x="4058172" y="1356813"/>
            <a:ext cx="2038200" cy="64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2500">
              <a:solidFill>
                <a:srgbClr val="09612F"/>
              </a:solidFill>
              <a:latin typeface="Staatliches"/>
              <a:ea typeface="Staatliches"/>
              <a:cs typeface="Staatliches"/>
              <a:sym typeface="Staatliches"/>
            </a:endParaRPr>
          </a:p>
        </p:txBody>
      </p:sp>
      <p:sp>
        <p:nvSpPr>
          <p:cNvPr id="53" name="Google Shape;53;p13"/>
          <p:cNvSpPr txBox="1"/>
          <p:nvPr/>
        </p:nvSpPr>
        <p:spPr>
          <a:xfrm>
            <a:off x="3993072" y="1790509"/>
            <a:ext cx="2168400" cy="64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a:solidFill>
                <a:srgbClr val="09612F"/>
              </a:solidFill>
              <a:latin typeface="Playfair Display"/>
              <a:ea typeface="Playfair Display"/>
              <a:cs typeface="Playfair Display"/>
              <a:sym typeface="Playfair Display"/>
            </a:endParaRPr>
          </a:p>
        </p:txBody>
      </p:sp>
      <p:sp>
        <p:nvSpPr>
          <p:cNvPr id="54" name="Google Shape;54;p13"/>
          <p:cNvSpPr txBox="1"/>
          <p:nvPr/>
        </p:nvSpPr>
        <p:spPr>
          <a:xfrm>
            <a:off x="4296372" y="2807739"/>
            <a:ext cx="1561800" cy="802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4500">
              <a:solidFill>
                <a:srgbClr val="5FAD51"/>
              </a:solidFill>
              <a:latin typeface="Staatliches"/>
              <a:ea typeface="Staatliches"/>
              <a:cs typeface="Staatliches"/>
              <a:sym typeface="Staatliches"/>
            </a:endParaRPr>
          </a:p>
        </p:txBody>
      </p:sp>
      <p:sp>
        <p:nvSpPr>
          <p:cNvPr id="55" name="Google Shape;55;p13"/>
          <p:cNvSpPr txBox="1"/>
          <p:nvPr/>
        </p:nvSpPr>
        <p:spPr>
          <a:xfrm>
            <a:off x="4058172" y="3658585"/>
            <a:ext cx="2038200" cy="64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2500">
              <a:solidFill>
                <a:srgbClr val="09612F"/>
              </a:solidFill>
              <a:latin typeface="Staatliches"/>
              <a:ea typeface="Staatliches"/>
              <a:cs typeface="Staatliches"/>
              <a:sym typeface="Staatliches"/>
            </a:endParaRPr>
          </a:p>
        </p:txBody>
      </p:sp>
      <p:sp>
        <p:nvSpPr>
          <p:cNvPr id="56" name="Google Shape;56;p13"/>
          <p:cNvSpPr txBox="1"/>
          <p:nvPr/>
        </p:nvSpPr>
        <p:spPr>
          <a:xfrm>
            <a:off x="3993072" y="4092281"/>
            <a:ext cx="2168400" cy="64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a:solidFill>
                <a:srgbClr val="09612F"/>
              </a:solidFill>
              <a:latin typeface="Playfair Display"/>
              <a:ea typeface="Playfair Display"/>
              <a:cs typeface="Playfair Display"/>
              <a:sym typeface="Playfair Display"/>
            </a:endParaRPr>
          </a:p>
        </p:txBody>
      </p:sp>
      <p:sp>
        <p:nvSpPr>
          <p:cNvPr id="57" name="Google Shape;57;p13"/>
          <p:cNvSpPr txBox="1"/>
          <p:nvPr/>
        </p:nvSpPr>
        <p:spPr>
          <a:xfrm>
            <a:off x="6332452" y="1356813"/>
            <a:ext cx="2038200" cy="64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2500">
              <a:solidFill>
                <a:srgbClr val="09612F"/>
              </a:solidFill>
              <a:latin typeface="Staatliches"/>
              <a:ea typeface="Staatliches"/>
              <a:cs typeface="Staatliches"/>
              <a:sym typeface="Staatliches"/>
            </a:endParaRPr>
          </a:p>
        </p:txBody>
      </p:sp>
      <p:sp>
        <p:nvSpPr>
          <p:cNvPr id="58" name="Google Shape;58;p13"/>
          <p:cNvSpPr txBox="1"/>
          <p:nvPr/>
        </p:nvSpPr>
        <p:spPr>
          <a:xfrm>
            <a:off x="6267352" y="1790509"/>
            <a:ext cx="2168400" cy="64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a:solidFill>
                <a:srgbClr val="09612F"/>
              </a:solidFill>
              <a:latin typeface="Playfair Display"/>
              <a:ea typeface="Playfair Display"/>
              <a:cs typeface="Playfair Display"/>
              <a:sym typeface="Playfair Display"/>
            </a:endParaRPr>
          </a:p>
        </p:txBody>
      </p:sp>
      <p:sp>
        <p:nvSpPr>
          <p:cNvPr id="59" name="Google Shape;59;p13"/>
          <p:cNvSpPr txBox="1"/>
          <p:nvPr/>
        </p:nvSpPr>
        <p:spPr>
          <a:xfrm>
            <a:off x="6570652" y="2807739"/>
            <a:ext cx="1561800" cy="802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4500">
              <a:solidFill>
                <a:srgbClr val="5FAD51"/>
              </a:solidFill>
              <a:latin typeface="Staatliches"/>
              <a:ea typeface="Staatliches"/>
              <a:cs typeface="Staatliches"/>
              <a:sym typeface="Staatliches"/>
            </a:endParaRPr>
          </a:p>
        </p:txBody>
      </p:sp>
      <p:sp>
        <p:nvSpPr>
          <p:cNvPr id="60" name="Google Shape;60;p13"/>
          <p:cNvSpPr txBox="1"/>
          <p:nvPr/>
        </p:nvSpPr>
        <p:spPr>
          <a:xfrm>
            <a:off x="6332452" y="3658585"/>
            <a:ext cx="2038200" cy="64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2500">
              <a:solidFill>
                <a:srgbClr val="09612F"/>
              </a:solidFill>
              <a:latin typeface="Staatliches"/>
              <a:ea typeface="Staatliches"/>
              <a:cs typeface="Staatliches"/>
              <a:sym typeface="Staatliches"/>
            </a:endParaRPr>
          </a:p>
        </p:txBody>
      </p:sp>
      <p:sp>
        <p:nvSpPr>
          <p:cNvPr id="61" name="Google Shape;61;p13"/>
          <p:cNvSpPr txBox="1"/>
          <p:nvPr/>
        </p:nvSpPr>
        <p:spPr>
          <a:xfrm>
            <a:off x="6267352" y="4092281"/>
            <a:ext cx="2168400" cy="64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a:solidFill>
                <a:srgbClr val="09612F"/>
              </a:solidFill>
              <a:latin typeface="Playfair Display"/>
              <a:ea typeface="Playfair Display"/>
              <a:cs typeface="Playfair Display"/>
              <a:sym typeface="Playfair Display"/>
            </a:endParaRPr>
          </a:p>
        </p:txBody>
      </p:sp>
      <p:sp>
        <p:nvSpPr>
          <p:cNvPr id="62" name="Google Shape;62;p13"/>
          <p:cNvSpPr txBox="1">
            <a:spLocks noGrp="1"/>
          </p:cNvSpPr>
          <p:nvPr>
            <p:ph type="title" hasCustomPrompt="1"/>
          </p:nvPr>
        </p:nvSpPr>
        <p:spPr>
          <a:xfrm>
            <a:off x="473686" y="1858932"/>
            <a:ext cx="915900" cy="7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39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3" name="Google Shape;63;p13"/>
          <p:cNvSpPr txBox="1">
            <a:spLocks noGrp="1"/>
          </p:cNvSpPr>
          <p:nvPr>
            <p:ph type="title" idx="2" hasCustomPrompt="1"/>
          </p:nvPr>
        </p:nvSpPr>
        <p:spPr>
          <a:xfrm>
            <a:off x="2480695" y="1858932"/>
            <a:ext cx="915900" cy="7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39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4" name="Google Shape;64;p13"/>
          <p:cNvSpPr txBox="1">
            <a:spLocks noGrp="1"/>
          </p:cNvSpPr>
          <p:nvPr>
            <p:ph type="title" idx="3" hasCustomPrompt="1"/>
          </p:nvPr>
        </p:nvSpPr>
        <p:spPr>
          <a:xfrm>
            <a:off x="4487705" y="1858932"/>
            <a:ext cx="915900" cy="7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39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 name="Google Shape;65;p13"/>
          <p:cNvSpPr txBox="1">
            <a:spLocks noGrp="1"/>
          </p:cNvSpPr>
          <p:nvPr>
            <p:ph type="title" idx="4" hasCustomPrompt="1"/>
          </p:nvPr>
        </p:nvSpPr>
        <p:spPr>
          <a:xfrm>
            <a:off x="6494714" y="1858932"/>
            <a:ext cx="915900" cy="7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39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6" name="Google Shape;66;p13"/>
          <p:cNvSpPr txBox="1">
            <a:spLocks noGrp="1"/>
          </p:cNvSpPr>
          <p:nvPr>
            <p:ph type="subTitle" idx="1"/>
          </p:nvPr>
        </p:nvSpPr>
        <p:spPr>
          <a:xfrm>
            <a:off x="6875714" y="2250183"/>
            <a:ext cx="1681800" cy="384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2000" b="1">
                <a:latin typeface="Oswald"/>
                <a:ea typeface="Oswald"/>
                <a:cs typeface="Oswald"/>
                <a:sym typeface="Oswald"/>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67" name="Google Shape;67;p13"/>
          <p:cNvSpPr txBox="1">
            <a:spLocks noGrp="1"/>
          </p:cNvSpPr>
          <p:nvPr>
            <p:ph type="subTitle" idx="5"/>
          </p:nvPr>
        </p:nvSpPr>
        <p:spPr>
          <a:xfrm>
            <a:off x="4861053" y="2250183"/>
            <a:ext cx="17712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b="1">
                <a:latin typeface="Oswald"/>
                <a:ea typeface="Oswald"/>
                <a:cs typeface="Oswald"/>
                <a:sym typeface="Oswald"/>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8" name="Google Shape;68;p13"/>
          <p:cNvSpPr/>
          <p:nvPr/>
        </p:nvSpPr>
        <p:spPr>
          <a:xfrm>
            <a:off x="0" y="4501200"/>
            <a:ext cx="9144000" cy="642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txBox="1">
            <a:spLocks noGrp="1"/>
          </p:cNvSpPr>
          <p:nvPr>
            <p:ph type="subTitle" idx="6"/>
          </p:nvPr>
        </p:nvSpPr>
        <p:spPr>
          <a:xfrm>
            <a:off x="2851335" y="2250183"/>
            <a:ext cx="17586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b="1">
                <a:latin typeface="Oswald"/>
                <a:ea typeface="Oswald"/>
                <a:cs typeface="Oswald"/>
                <a:sym typeface="Oswald"/>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0" name="Google Shape;70;p13"/>
          <p:cNvSpPr txBox="1">
            <a:spLocks noGrp="1"/>
          </p:cNvSpPr>
          <p:nvPr>
            <p:ph type="subTitle" idx="7"/>
          </p:nvPr>
        </p:nvSpPr>
        <p:spPr>
          <a:xfrm>
            <a:off x="854686" y="2250183"/>
            <a:ext cx="17712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b="1">
                <a:latin typeface="Oswald"/>
                <a:ea typeface="Oswald"/>
                <a:cs typeface="Oswald"/>
                <a:sym typeface="Oswald"/>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1" name="Google Shape;71;p13"/>
          <p:cNvSpPr txBox="1">
            <a:spLocks noGrp="1"/>
          </p:cNvSpPr>
          <p:nvPr>
            <p:ph type="subTitle" idx="8"/>
          </p:nvPr>
        </p:nvSpPr>
        <p:spPr>
          <a:xfrm>
            <a:off x="854675" y="2569000"/>
            <a:ext cx="1794600" cy="7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atin typeface="Inconsolata"/>
                <a:ea typeface="Inconsolata"/>
                <a:cs typeface="Inconsolata"/>
                <a:sym typeface="Inconsolata"/>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2" name="Google Shape;72;p13"/>
          <p:cNvSpPr txBox="1">
            <a:spLocks noGrp="1"/>
          </p:cNvSpPr>
          <p:nvPr>
            <p:ph type="subTitle" idx="9"/>
          </p:nvPr>
        </p:nvSpPr>
        <p:spPr>
          <a:xfrm>
            <a:off x="6875714" y="2569002"/>
            <a:ext cx="1794600" cy="7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atin typeface="Inconsolata"/>
                <a:ea typeface="Inconsolata"/>
                <a:cs typeface="Inconsolata"/>
                <a:sym typeface="Inconsolata"/>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3" name="Google Shape;73;p13"/>
          <p:cNvSpPr txBox="1">
            <a:spLocks noGrp="1"/>
          </p:cNvSpPr>
          <p:nvPr>
            <p:ph type="subTitle" idx="13"/>
          </p:nvPr>
        </p:nvSpPr>
        <p:spPr>
          <a:xfrm>
            <a:off x="2851327" y="2569000"/>
            <a:ext cx="1794600" cy="7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atin typeface="Inconsolata"/>
                <a:ea typeface="Inconsolata"/>
                <a:cs typeface="Inconsolata"/>
                <a:sym typeface="Inconsolata"/>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4" name="Google Shape;74;p13"/>
          <p:cNvSpPr txBox="1">
            <a:spLocks noGrp="1"/>
          </p:cNvSpPr>
          <p:nvPr>
            <p:ph type="subTitle" idx="14"/>
          </p:nvPr>
        </p:nvSpPr>
        <p:spPr>
          <a:xfrm>
            <a:off x="4861047" y="2569000"/>
            <a:ext cx="1794600" cy="7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atin typeface="Inconsolata"/>
                <a:ea typeface="Inconsolata"/>
                <a:cs typeface="Inconsolata"/>
                <a:sym typeface="Inconsolata"/>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5" name="Google Shape;75;p13"/>
          <p:cNvSpPr/>
          <p:nvPr/>
        </p:nvSpPr>
        <p:spPr>
          <a:xfrm>
            <a:off x="0" y="4603425"/>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txBox="1">
            <a:spLocks noGrp="1"/>
          </p:cNvSpPr>
          <p:nvPr>
            <p:ph type="title" idx="15"/>
          </p:nvPr>
        </p:nvSpPr>
        <p:spPr>
          <a:xfrm>
            <a:off x="720000" y="540000"/>
            <a:ext cx="4450200" cy="6681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3500">
                <a:solidFill>
                  <a:srgbClr val="514138"/>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line 1">
  <p:cSld name="CUSTOM_1">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5143575" y="1524975"/>
            <a:ext cx="3270900" cy="22995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sz="3500">
                <a:solidFill>
                  <a:schemeClr val="dk2"/>
                </a:solidFill>
              </a:defRPr>
            </a:lvl1pPr>
            <a:lvl2pPr lvl="1">
              <a:spcBef>
                <a:spcPts val="0"/>
              </a:spcBef>
              <a:spcAft>
                <a:spcPts val="0"/>
              </a:spcAft>
              <a:buSzPts val="2800"/>
              <a:buNone/>
              <a:defRPr>
                <a:latin typeface="Courier New"/>
                <a:ea typeface="Courier New"/>
                <a:cs typeface="Courier New"/>
                <a:sym typeface="Courier New"/>
              </a:defRPr>
            </a:lvl2pPr>
            <a:lvl3pPr lvl="2">
              <a:spcBef>
                <a:spcPts val="0"/>
              </a:spcBef>
              <a:spcAft>
                <a:spcPts val="0"/>
              </a:spcAft>
              <a:buSzPts val="2800"/>
              <a:buNone/>
              <a:defRPr>
                <a:latin typeface="Courier New"/>
                <a:ea typeface="Courier New"/>
                <a:cs typeface="Courier New"/>
                <a:sym typeface="Courier New"/>
              </a:defRPr>
            </a:lvl3pPr>
            <a:lvl4pPr lvl="3">
              <a:spcBef>
                <a:spcPts val="0"/>
              </a:spcBef>
              <a:spcAft>
                <a:spcPts val="0"/>
              </a:spcAft>
              <a:buSzPts val="2800"/>
              <a:buNone/>
              <a:defRPr>
                <a:latin typeface="Courier New"/>
                <a:ea typeface="Courier New"/>
                <a:cs typeface="Courier New"/>
                <a:sym typeface="Courier New"/>
              </a:defRPr>
            </a:lvl4pPr>
            <a:lvl5pPr lvl="4">
              <a:spcBef>
                <a:spcPts val="0"/>
              </a:spcBef>
              <a:spcAft>
                <a:spcPts val="0"/>
              </a:spcAft>
              <a:buSzPts val="2800"/>
              <a:buNone/>
              <a:defRPr>
                <a:latin typeface="Courier New"/>
                <a:ea typeface="Courier New"/>
                <a:cs typeface="Courier New"/>
                <a:sym typeface="Courier New"/>
              </a:defRPr>
            </a:lvl5pPr>
            <a:lvl6pPr lvl="5">
              <a:spcBef>
                <a:spcPts val="0"/>
              </a:spcBef>
              <a:spcAft>
                <a:spcPts val="0"/>
              </a:spcAft>
              <a:buSzPts val="2800"/>
              <a:buNone/>
              <a:defRPr>
                <a:latin typeface="Courier New"/>
                <a:ea typeface="Courier New"/>
                <a:cs typeface="Courier New"/>
                <a:sym typeface="Courier New"/>
              </a:defRPr>
            </a:lvl6pPr>
            <a:lvl7pPr lvl="6">
              <a:spcBef>
                <a:spcPts val="0"/>
              </a:spcBef>
              <a:spcAft>
                <a:spcPts val="0"/>
              </a:spcAft>
              <a:buSzPts val="2800"/>
              <a:buNone/>
              <a:defRPr>
                <a:latin typeface="Courier New"/>
                <a:ea typeface="Courier New"/>
                <a:cs typeface="Courier New"/>
                <a:sym typeface="Courier New"/>
              </a:defRPr>
            </a:lvl7pPr>
            <a:lvl8pPr lvl="7">
              <a:spcBef>
                <a:spcPts val="0"/>
              </a:spcBef>
              <a:spcAft>
                <a:spcPts val="0"/>
              </a:spcAft>
              <a:buSzPts val="2800"/>
              <a:buNone/>
              <a:defRPr>
                <a:latin typeface="Courier New"/>
                <a:ea typeface="Courier New"/>
                <a:cs typeface="Courier New"/>
                <a:sym typeface="Courier New"/>
              </a:defRPr>
            </a:lvl8pPr>
            <a:lvl9pPr lvl="8">
              <a:spcBef>
                <a:spcPts val="0"/>
              </a:spcBef>
              <a:spcAft>
                <a:spcPts val="0"/>
              </a:spcAft>
              <a:buSzPts val="2800"/>
              <a:buNone/>
              <a:defRPr>
                <a:latin typeface="Courier New"/>
                <a:ea typeface="Courier New"/>
                <a:cs typeface="Courier New"/>
                <a:sym typeface="Courier New"/>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Inconsolata"/>
              <a:buChar char="●"/>
              <a:defRPr sz="1800">
                <a:solidFill>
                  <a:schemeClr val="dk2"/>
                </a:solidFill>
                <a:latin typeface="Inconsolata"/>
                <a:ea typeface="Inconsolata"/>
                <a:cs typeface="Inconsolata"/>
                <a:sym typeface="Inconsolata"/>
              </a:defRPr>
            </a:lvl1pPr>
            <a:lvl2pPr marL="914400" lvl="1" indent="-317500">
              <a:lnSpc>
                <a:spcPct val="115000"/>
              </a:lnSpc>
              <a:spcBef>
                <a:spcPts val="1600"/>
              </a:spcBef>
              <a:spcAft>
                <a:spcPts val="0"/>
              </a:spcAft>
              <a:buClr>
                <a:schemeClr val="dk2"/>
              </a:buClr>
              <a:buSzPts val="1400"/>
              <a:buFont typeface="Inconsolata"/>
              <a:buChar char="○"/>
              <a:defRPr>
                <a:solidFill>
                  <a:schemeClr val="dk2"/>
                </a:solidFill>
                <a:latin typeface="Inconsolata"/>
                <a:ea typeface="Inconsolata"/>
                <a:cs typeface="Inconsolata"/>
                <a:sym typeface="Inconsolata"/>
              </a:defRPr>
            </a:lvl2pPr>
            <a:lvl3pPr marL="1371600" lvl="2" indent="-317500">
              <a:lnSpc>
                <a:spcPct val="115000"/>
              </a:lnSpc>
              <a:spcBef>
                <a:spcPts val="1600"/>
              </a:spcBef>
              <a:spcAft>
                <a:spcPts val="0"/>
              </a:spcAft>
              <a:buClr>
                <a:schemeClr val="dk2"/>
              </a:buClr>
              <a:buSzPts val="1400"/>
              <a:buFont typeface="Inconsolata"/>
              <a:buChar char="■"/>
              <a:defRPr>
                <a:solidFill>
                  <a:schemeClr val="dk2"/>
                </a:solidFill>
                <a:latin typeface="Inconsolata"/>
                <a:ea typeface="Inconsolata"/>
                <a:cs typeface="Inconsolata"/>
                <a:sym typeface="Inconsolata"/>
              </a:defRPr>
            </a:lvl3pPr>
            <a:lvl4pPr marL="1828800" lvl="3" indent="-317500">
              <a:lnSpc>
                <a:spcPct val="115000"/>
              </a:lnSpc>
              <a:spcBef>
                <a:spcPts val="1600"/>
              </a:spcBef>
              <a:spcAft>
                <a:spcPts val="0"/>
              </a:spcAft>
              <a:buClr>
                <a:schemeClr val="dk2"/>
              </a:buClr>
              <a:buSzPts val="1400"/>
              <a:buFont typeface="Inconsolata"/>
              <a:buChar char="●"/>
              <a:defRPr>
                <a:solidFill>
                  <a:schemeClr val="dk2"/>
                </a:solidFill>
                <a:latin typeface="Inconsolata"/>
                <a:ea typeface="Inconsolata"/>
                <a:cs typeface="Inconsolata"/>
                <a:sym typeface="Inconsolata"/>
              </a:defRPr>
            </a:lvl4pPr>
            <a:lvl5pPr marL="2286000" lvl="4" indent="-317500">
              <a:lnSpc>
                <a:spcPct val="115000"/>
              </a:lnSpc>
              <a:spcBef>
                <a:spcPts val="1600"/>
              </a:spcBef>
              <a:spcAft>
                <a:spcPts val="0"/>
              </a:spcAft>
              <a:buClr>
                <a:schemeClr val="dk2"/>
              </a:buClr>
              <a:buSzPts val="1400"/>
              <a:buFont typeface="Inconsolata"/>
              <a:buChar char="○"/>
              <a:defRPr>
                <a:solidFill>
                  <a:schemeClr val="dk2"/>
                </a:solidFill>
                <a:latin typeface="Inconsolata"/>
                <a:ea typeface="Inconsolata"/>
                <a:cs typeface="Inconsolata"/>
                <a:sym typeface="Inconsolata"/>
              </a:defRPr>
            </a:lvl5pPr>
            <a:lvl6pPr marL="2743200" lvl="5" indent="-317500">
              <a:lnSpc>
                <a:spcPct val="115000"/>
              </a:lnSpc>
              <a:spcBef>
                <a:spcPts val="1600"/>
              </a:spcBef>
              <a:spcAft>
                <a:spcPts val="0"/>
              </a:spcAft>
              <a:buClr>
                <a:schemeClr val="dk2"/>
              </a:buClr>
              <a:buSzPts val="1400"/>
              <a:buFont typeface="Inconsolata"/>
              <a:buChar char="■"/>
              <a:defRPr>
                <a:solidFill>
                  <a:schemeClr val="dk2"/>
                </a:solidFill>
                <a:latin typeface="Inconsolata"/>
                <a:ea typeface="Inconsolata"/>
                <a:cs typeface="Inconsolata"/>
                <a:sym typeface="Inconsolata"/>
              </a:defRPr>
            </a:lvl6pPr>
            <a:lvl7pPr marL="3200400" lvl="6" indent="-317500">
              <a:lnSpc>
                <a:spcPct val="115000"/>
              </a:lnSpc>
              <a:spcBef>
                <a:spcPts val="1600"/>
              </a:spcBef>
              <a:spcAft>
                <a:spcPts val="0"/>
              </a:spcAft>
              <a:buClr>
                <a:schemeClr val="dk2"/>
              </a:buClr>
              <a:buSzPts val="1400"/>
              <a:buFont typeface="Inconsolata"/>
              <a:buChar char="●"/>
              <a:defRPr>
                <a:solidFill>
                  <a:schemeClr val="dk2"/>
                </a:solidFill>
                <a:latin typeface="Inconsolata"/>
                <a:ea typeface="Inconsolata"/>
                <a:cs typeface="Inconsolata"/>
                <a:sym typeface="Inconsolata"/>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6" r:id="rId6"/>
    <p:sldLayoutId id="2147483658" r:id="rId7"/>
    <p:sldLayoutId id="2147483659" r:id="rId8"/>
    <p:sldLayoutId id="2147483660" r:id="rId9"/>
    <p:sldLayoutId id="2147483664" r:id="rId10"/>
    <p:sldLayoutId id="2147483665" r:id="rId11"/>
    <p:sldLayoutId id="2147483670" r:id="rId12"/>
    <p:sldLayoutId id="2147483672" r:id="rId13"/>
    <p:sldLayoutId id="2147483674" r:id="rId14"/>
    <p:sldLayoutId id="2147483677" r:id="rId15"/>
    <p:sldLayoutId id="2147483678" r:id="rId16"/>
    <p:sldLayoutId id="214748367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9.jpg"/><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https://www.ypaithros.gr/eurostat-yperdinami-stin-paragogi-frouton-kai-lahanikon-i-ellada/?cli_action=1619806440.3" TargetMode="External"/><Relationship Id="rId3" Type="http://schemas.openxmlformats.org/officeDocument/2006/relationships/hyperlink" Target="https://tsoumanis-ioannis.blogspot.com/2013/02/blog-post_12.html" TargetMode="External"/><Relationship Id="rId7" Type="http://schemas.openxmlformats.org/officeDocument/2006/relationships/hyperlink" Target="https://www.agrotypos.gr/kalliergeies/pyrinokarpakalliergeies/rodakina-kai-nektarinia-provlepseis-gia-tin-paragogi-tou-2019"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www.meteofarm.gr/&#954;&#945;&#955;&#955;&#953;&#941;&#961;&#947;&#949;&#953;&#949;&#962;/&#961;&#959;&#948;&#940;&#954;&#953;&#957;&#959;" TargetMode="External"/><Relationship Id="rId11" Type="http://schemas.openxmlformats.org/officeDocument/2006/relationships/hyperlink" Target="http://ikee.lib.auth.gr/record/135524/files/GRI-2014-13495.pdf" TargetMode="External"/><Relationship Id="rId5" Type="http://schemas.openxmlformats.org/officeDocument/2006/relationships/hyperlink" Target="https://http/www.gaiapedia.gr/gaiapedia/index.php/%CE%A1%CE%BF%CE%B4%CE%B1%CE%BA%CE%B9%CE%BD%CE%B9%CE%AC" TargetMode="External"/><Relationship Id="rId10" Type="http://schemas.openxmlformats.org/officeDocument/2006/relationships/hyperlink" Target="https://www.tovima.gr/2014/09/09/science/poy-pws-kai-pote-dimioyrgithike-to-rodakino/" TargetMode="External"/><Relationship Id="rId4" Type="http://schemas.openxmlformats.org/officeDocument/2006/relationships/hyperlink" Target="https://el.wikipedia.org/wiki/&#929;&#959;&#948;&#945;&#954;&#953;&#957;&#953;&#940;" TargetMode="External"/><Relationship Id="rId9" Type="http://schemas.openxmlformats.org/officeDocument/2006/relationships/hyperlink" Target="https://www.ypaithros.gr/frouta-laxanika-polytimi-aspida-prostasias-ygeias-pou-xreiazetai-stiriks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6"/>
          <p:cNvPicPr preferRelativeResize="0"/>
          <p:nvPr/>
        </p:nvPicPr>
        <p:blipFill>
          <a:blip r:embed="rId3"/>
          <a:srcRect t="27329" b="27329"/>
          <a:stretch/>
        </p:blipFill>
        <p:spPr>
          <a:xfrm>
            <a:off x="1809750" y="0"/>
            <a:ext cx="7334249" cy="5143500"/>
          </a:xfrm>
          <a:prstGeom prst="rect">
            <a:avLst/>
          </a:prstGeom>
          <a:noFill/>
          <a:ln>
            <a:noFill/>
          </a:ln>
        </p:spPr>
      </p:pic>
      <p:grpSp>
        <p:nvGrpSpPr>
          <p:cNvPr id="224" name="Google Shape;224;p36"/>
          <p:cNvGrpSpPr/>
          <p:nvPr/>
        </p:nvGrpSpPr>
        <p:grpSpPr>
          <a:xfrm>
            <a:off x="536125" y="852800"/>
            <a:ext cx="3516300" cy="3495600"/>
            <a:chOff x="174175" y="852800"/>
            <a:chExt cx="3516300" cy="3495600"/>
          </a:xfrm>
        </p:grpSpPr>
        <p:sp>
          <p:nvSpPr>
            <p:cNvPr id="225" name="Google Shape;225;p36"/>
            <p:cNvSpPr/>
            <p:nvPr/>
          </p:nvSpPr>
          <p:spPr>
            <a:xfrm>
              <a:off x="174175" y="852800"/>
              <a:ext cx="3516300" cy="3495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6"/>
            <p:cNvSpPr/>
            <p:nvPr/>
          </p:nvSpPr>
          <p:spPr>
            <a:xfrm>
              <a:off x="284275" y="962075"/>
              <a:ext cx="3296100" cy="3296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36"/>
          <p:cNvSpPr txBox="1">
            <a:spLocks noGrp="1"/>
          </p:cNvSpPr>
          <p:nvPr>
            <p:ph type="subTitle" idx="1"/>
          </p:nvPr>
        </p:nvSpPr>
        <p:spPr>
          <a:xfrm>
            <a:off x="969975" y="3332025"/>
            <a:ext cx="2913300" cy="6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Καρυπίδης Κυριάκος</a:t>
            </a:r>
            <a:endParaRPr dirty="0"/>
          </a:p>
        </p:txBody>
      </p:sp>
      <p:sp>
        <p:nvSpPr>
          <p:cNvPr id="228" name="Google Shape;228;p36"/>
          <p:cNvSpPr txBox="1">
            <a:spLocks noGrp="1"/>
          </p:cNvSpPr>
          <p:nvPr>
            <p:ph type="ctrTitle"/>
          </p:nvPr>
        </p:nvSpPr>
        <p:spPr>
          <a:xfrm>
            <a:off x="969975" y="1260325"/>
            <a:ext cx="2806200" cy="209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solidFill>
                  <a:schemeClr val="dk2"/>
                </a:solidFill>
              </a:rPr>
              <a:t>Το Ροδάκινο</a:t>
            </a:r>
            <a:endParaRPr dirty="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55518A-E6E7-4AC2-A9E8-F4449662F703}"/>
              </a:ext>
            </a:extLst>
          </p:cNvPr>
          <p:cNvSpPr>
            <a:spLocks noGrp="1"/>
          </p:cNvSpPr>
          <p:nvPr>
            <p:ph type="title"/>
          </p:nvPr>
        </p:nvSpPr>
        <p:spPr>
          <a:xfrm>
            <a:off x="720000" y="540000"/>
            <a:ext cx="7766700" cy="602100"/>
          </a:xfrm>
        </p:spPr>
        <p:txBody>
          <a:bodyPr/>
          <a:lstStyle/>
          <a:p>
            <a:r>
              <a:rPr lang="el-GR" dirty="0">
                <a:cs typeface="Mongolian Baiti" panose="03000500000000000000" pitchFamily="66" charset="0"/>
              </a:rPr>
              <a:t>Καλλιέργεια και εδαφοκλιματικές συνθήκες ροδακινιάς</a:t>
            </a:r>
            <a:br>
              <a:rPr lang="el-GR" dirty="0">
                <a:cs typeface="Mongolian Baiti" panose="03000500000000000000" pitchFamily="66" charset="0"/>
              </a:rPr>
            </a:br>
            <a:endParaRPr lang="el-GR" dirty="0">
              <a:cs typeface="Mongolian Baiti" panose="03000500000000000000" pitchFamily="66" charset="0"/>
            </a:endParaRPr>
          </a:p>
        </p:txBody>
      </p:sp>
      <p:sp>
        <p:nvSpPr>
          <p:cNvPr id="3" name="Υπότιτλος 2">
            <a:extLst>
              <a:ext uri="{FF2B5EF4-FFF2-40B4-BE49-F238E27FC236}">
                <a16:creationId xmlns:a16="http://schemas.microsoft.com/office/drawing/2014/main" id="{DB9FE65D-93DA-4316-A6BE-4A0ED229BDC5}"/>
              </a:ext>
            </a:extLst>
          </p:cNvPr>
          <p:cNvSpPr>
            <a:spLocks noGrp="1"/>
          </p:cNvSpPr>
          <p:nvPr>
            <p:ph type="subTitle" idx="1"/>
          </p:nvPr>
        </p:nvSpPr>
        <p:spPr>
          <a:xfrm>
            <a:off x="720000" y="1722474"/>
            <a:ext cx="7766700" cy="2881025"/>
          </a:xfrm>
        </p:spPr>
        <p:txBody>
          <a:bodyPr/>
          <a:lstStyle/>
          <a:p>
            <a:r>
              <a:rPr lang="el-GR" sz="1600" dirty="0">
                <a:latin typeface="Microsoft JhengHei" panose="020B0604030504040204" pitchFamily="34" charset="-120"/>
                <a:ea typeface="Microsoft JhengHei" panose="020B0604030504040204" pitchFamily="34" charset="-120"/>
              </a:rPr>
              <a:t>Η ροδακινιά είναι ένα από τα λίγα οπωροφόρα είδη που έχουν επεκταθεί τόσο γρήγορα και προσαρμοστεί σε τόσα πολλά εδαφοκλιματικά περιβάλλοντα. Η Ροδακινιά ευδοκιμεί σε περιοχές όπου η θερμοκρασία δεν φτάνει κάτω από τους -</a:t>
            </a:r>
            <a:r>
              <a:rPr lang="en-US" sz="1600" dirty="0">
                <a:latin typeface="Microsoft JhengHei" panose="020B0604030504040204" pitchFamily="34" charset="-120"/>
                <a:ea typeface="Microsoft JhengHei" panose="020B0604030504040204" pitchFamily="34" charset="-120"/>
              </a:rPr>
              <a:t>15</a:t>
            </a:r>
            <a:r>
              <a:rPr lang="el-GR" sz="1600" baseline="30000" dirty="0">
                <a:latin typeface="Microsoft JhengHei" panose="020B0604030504040204" pitchFamily="34" charset="-120"/>
                <a:ea typeface="Microsoft JhengHei" panose="020B0604030504040204" pitchFamily="34" charset="-120"/>
              </a:rPr>
              <a:t>ο</a:t>
            </a:r>
            <a:r>
              <a:rPr lang="en-US" sz="1600" dirty="0">
                <a:latin typeface="Microsoft JhengHei" panose="020B0604030504040204" pitchFamily="34" charset="-120"/>
                <a:ea typeface="Microsoft JhengHei" panose="020B0604030504040204" pitchFamily="34" charset="-120"/>
              </a:rPr>
              <a:t>C </a:t>
            </a:r>
            <a:r>
              <a:rPr lang="el-GR" sz="1600" dirty="0">
                <a:latin typeface="Microsoft JhengHei" panose="020B0604030504040204" pitchFamily="34" charset="-120"/>
                <a:ea typeface="Microsoft JhengHei" panose="020B0604030504040204" pitchFamily="34" charset="-120"/>
              </a:rPr>
              <a:t>και δεν ξεπερνά τους 35</a:t>
            </a:r>
            <a:r>
              <a:rPr lang="el-GR" sz="1600" baseline="30000" dirty="0">
                <a:latin typeface="Microsoft JhengHei" panose="020B0604030504040204" pitchFamily="34" charset="-120"/>
                <a:ea typeface="Microsoft JhengHei" panose="020B0604030504040204" pitchFamily="34" charset="-120"/>
              </a:rPr>
              <a:t>ο</a:t>
            </a:r>
            <a:r>
              <a:rPr lang="en-US" sz="1600" dirty="0">
                <a:latin typeface="Microsoft JhengHei" panose="020B0604030504040204" pitchFamily="34" charset="-120"/>
                <a:ea typeface="Microsoft JhengHei" panose="020B0604030504040204" pitchFamily="34" charset="-120"/>
              </a:rPr>
              <a:t>C</a:t>
            </a:r>
            <a:r>
              <a:rPr lang="el-GR" sz="1600" dirty="0">
                <a:latin typeface="Microsoft JhengHei" panose="020B0604030504040204" pitchFamily="34" charset="-120"/>
                <a:ea typeface="Microsoft JhengHei" panose="020B0604030504040204" pitchFamily="34" charset="-120"/>
              </a:rPr>
              <a:t>. Κατά την περίοδο της Άνοιξης, τόσο οι παγετοί όσο και η ζέστη ζημιώνουν την παραγωγή. Η ποιότητα των καρπών είναι καλύτερη σε περιοχές με αρκετά ζεστό καλοκαίρι και χαμηλή σχετικά υγρασία. Η υπερβολική υγρασία και ο κακός αερισμός του εδάφους μπορούν να προκαλέσουν χλώρωση στα φύλλα του δένδρου και πτώση τους. Η άριστη τιμή του pH στο έδαφος είναι από 6-7,5.</a:t>
            </a:r>
          </a:p>
        </p:txBody>
      </p:sp>
    </p:spTree>
    <p:extLst>
      <p:ext uri="{BB962C8B-B14F-4D97-AF65-F5344CB8AC3E}">
        <p14:creationId xmlns:p14="http://schemas.microsoft.com/office/powerpoint/2010/main" val="13735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0"/>
          <p:cNvSpPr txBox="1">
            <a:spLocks noGrp="1"/>
          </p:cNvSpPr>
          <p:nvPr>
            <p:ph type="title"/>
          </p:nvPr>
        </p:nvSpPr>
        <p:spPr>
          <a:xfrm>
            <a:off x="719999" y="540000"/>
            <a:ext cx="7811597" cy="6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Πρώτη Καλλιέργεια Ροδάκινου</a:t>
            </a:r>
            <a:endParaRPr dirty="0"/>
          </a:p>
        </p:txBody>
      </p:sp>
      <p:grpSp>
        <p:nvGrpSpPr>
          <p:cNvPr id="695" name="Google Shape;695;p60"/>
          <p:cNvGrpSpPr/>
          <p:nvPr/>
        </p:nvGrpSpPr>
        <p:grpSpPr>
          <a:xfrm>
            <a:off x="612404" y="1142100"/>
            <a:ext cx="7776835" cy="3812316"/>
            <a:chOff x="2654821" y="2311071"/>
            <a:chExt cx="2279714" cy="1262120"/>
          </a:xfrm>
          <a:blipFill>
            <a:blip r:embed="rId3"/>
            <a:tile tx="0" ty="0" sx="100000" sy="100000" flip="none" algn="tl"/>
          </a:blipFill>
        </p:grpSpPr>
        <p:grpSp>
          <p:nvGrpSpPr>
            <p:cNvPr id="696" name="Google Shape;696;p60"/>
            <p:cNvGrpSpPr/>
            <p:nvPr/>
          </p:nvGrpSpPr>
          <p:grpSpPr>
            <a:xfrm>
              <a:off x="4034269" y="2840745"/>
              <a:ext cx="40212" cy="36437"/>
              <a:chOff x="4293400" y="2574725"/>
              <a:chExt cx="84425" cy="80100"/>
            </a:xfrm>
            <a:grpFill/>
          </p:grpSpPr>
          <p:sp>
            <p:nvSpPr>
              <p:cNvPr id="697" name="Google Shape;697;p60"/>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grpFill/>
              <a:ln>
                <a:solidFill>
                  <a:schemeClr val="tx1">
                    <a:lumMod val="25000"/>
                  </a:schemeClr>
                </a:solidFill>
              </a:ln>
            </p:spPr>
          </p:sp>
          <p:sp>
            <p:nvSpPr>
              <p:cNvPr id="698" name="Google Shape;698;p60"/>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60"/>
            <p:cNvGrpSpPr/>
            <p:nvPr/>
          </p:nvGrpSpPr>
          <p:grpSpPr>
            <a:xfrm>
              <a:off x="3894606" y="2334874"/>
              <a:ext cx="913198" cy="518984"/>
              <a:chOff x="4000175" y="1462675"/>
              <a:chExt cx="1917275" cy="1140875"/>
            </a:xfrm>
            <a:grpFill/>
          </p:grpSpPr>
          <p:sp>
            <p:nvSpPr>
              <p:cNvPr id="700" name="Google Shape;700;p60"/>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grpFill/>
              <a:ln>
                <a:solidFill>
                  <a:schemeClr val="tx1">
                    <a:lumMod val="25000"/>
                  </a:schemeClr>
                </a:solidFill>
              </a:ln>
            </p:spPr>
          </p:sp>
          <p:grpSp>
            <p:nvGrpSpPr>
              <p:cNvPr id="701" name="Google Shape;701;p60"/>
              <p:cNvGrpSpPr/>
              <p:nvPr/>
            </p:nvGrpSpPr>
            <p:grpSpPr>
              <a:xfrm>
                <a:off x="4000175" y="1462675"/>
                <a:ext cx="1917275" cy="1140875"/>
                <a:chOff x="4000175" y="1462675"/>
                <a:chExt cx="1917275" cy="1140875"/>
              </a:xfrm>
              <a:grpFill/>
            </p:grpSpPr>
            <p:sp>
              <p:nvSpPr>
                <p:cNvPr id="702" name="Google Shape;702;p60"/>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grpFill/>
                <a:ln>
                  <a:solidFill>
                    <a:schemeClr val="tx1">
                      <a:lumMod val="25000"/>
                    </a:schemeClr>
                  </a:solidFill>
                </a:ln>
              </p:spPr>
            </p:sp>
            <p:sp>
              <p:nvSpPr>
                <p:cNvPr id="703" name="Google Shape;703;p60"/>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0"/>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0"/>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0"/>
                <p:cNvSpPr/>
                <p:nvPr/>
              </p:nvSpPr>
              <p:spPr>
                <a:xfrm>
                  <a:off x="4015476" y="1586100"/>
                  <a:ext cx="1901974"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707" name="Google Shape;707;p60"/>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8" name="Google Shape;708;p60"/>
            <p:cNvGrpSpPr/>
            <p:nvPr/>
          </p:nvGrpSpPr>
          <p:grpSpPr>
            <a:xfrm>
              <a:off x="3875768" y="2846704"/>
              <a:ext cx="44796" cy="47366"/>
              <a:chOff x="3960625" y="2587825"/>
              <a:chExt cx="94050" cy="104125"/>
            </a:xfrm>
            <a:grpFill/>
          </p:grpSpPr>
          <p:sp>
            <p:nvSpPr>
              <p:cNvPr id="709" name="Google Shape;709;p60"/>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grpFill/>
              <a:ln>
                <a:solidFill>
                  <a:schemeClr val="tx1">
                    <a:lumMod val="25000"/>
                  </a:schemeClr>
                </a:solidFill>
              </a:ln>
            </p:spPr>
          </p:sp>
          <p:sp>
            <p:nvSpPr>
              <p:cNvPr id="710" name="Google Shape;710;p60"/>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60"/>
            <p:cNvGrpSpPr/>
            <p:nvPr/>
          </p:nvGrpSpPr>
          <p:grpSpPr>
            <a:xfrm>
              <a:off x="3782759" y="2807162"/>
              <a:ext cx="82686" cy="85487"/>
              <a:chOff x="3765350" y="2500900"/>
              <a:chExt cx="173600" cy="187925"/>
            </a:xfrm>
            <a:grpFill/>
          </p:grpSpPr>
          <p:sp>
            <p:nvSpPr>
              <p:cNvPr id="712" name="Google Shape;712;p60"/>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grpFill/>
              <a:ln>
                <a:solidFill>
                  <a:schemeClr val="tx1">
                    <a:lumMod val="25000"/>
                  </a:schemeClr>
                </a:solidFill>
              </a:ln>
            </p:spPr>
          </p:sp>
          <p:sp>
            <p:nvSpPr>
              <p:cNvPr id="713" name="Google Shape;713;p60"/>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0"/>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0"/>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0"/>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0"/>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60"/>
            <p:cNvGrpSpPr/>
            <p:nvPr/>
          </p:nvGrpSpPr>
          <p:grpSpPr>
            <a:xfrm>
              <a:off x="3775674" y="2798496"/>
              <a:ext cx="40545" cy="23564"/>
              <a:chOff x="3750475" y="2481850"/>
              <a:chExt cx="85125" cy="51800"/>
            </a:xfrm>
            <a:grpFill/>
          </p:grpSpPr>
          <p:sp>
            <p:nvSpPr>
              <p:cNvPr id="719" name="Google Shape;719;p60"/>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0"/>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grpFill/>
              <a:ln>
                <a:solidFill>
                  <a:schemeClr val="tx1">
                    <a:lumMod val="25000"/>
                  </a:schemeClr>
                </a:solidFill>
              </a:ln>
            </p:spPr>
          </p:sp>
        </p:grpSp>
        <p:grpSp>
          <p:nvGrpSpPr>
            <p:cNvPr id="721" name="Google Shape;721;p60"/>
            <p:cNvGrpSpPr/>
            <p:nvPr/>
          </p:nvGrpSpPr>
          <p:grpSpPr>
            <a:xfrm>
              <a:off x="3716946" y="2776024"/>
              <a:ext cx="81971" cy="76912"/>
              <a:chOff x="3627175" y="2432450"/>
              <a:chExt cx="172100" cy="169075"/>
            </a:xfrm>
            <a:grpFill/>
          </p:grpSpPr>
          <p:sp>
            <p:nvSpPr>
              <p:cNvPr id="722" name="Google Shape;722;p60"/>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0"/>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grpFill/>
              <a:ln>
                <a:solidFill>
                  <a:schemeClr val="tx1">
                    <a:lumMod val="25000"/>
                  </a:schemeClr>
                </a:solidFill>
              </a:ln>
            </p:spPr>
          </p:sp>
          <p:sp>
            <p:nvSpPr>
              <p:cNvPr id="724" name="Google Shape;724;p60"/>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grpFill/>
              <a:ln>
                <a:solidFill>
                  <a:schemeClr val="tx1">
                    <a:lumMod val="25000"/>
                  </a:schemeClr>
                </a:solidFill>
              </a:ln>
            </p:spPr>
          </p:sp>
        </p:grpSp>
        <p:grpSp>
          <p:nvGrpSpPr>
            <p:cNvPr id="725" name="Google Shape;725;p60"/>
            <p:cNvGrpSpPr/>
            <p:nvPr/>
          </p:nvGrpSpPr>
          <p:grpSpPr>
            <a:xfrm>
              <a:off x="3685682" y="2845624"/>
              <a:ext cx="29311" cy="45055"/>
              <a:chOff x="3561536" y="2585450"/>
              <a:chExt cx="61539" cy="99045"/>
            </a:xfrm>
            <a:grpFill/>
          </p:grpSpPr>
          <p:sp>
            <p:nvSpPr>
              <p:cNvPr id="726" name="Google Shape;726;p60"/>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0"/>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grpFill/>
              <a:ln>
                <a:solidFill>
                  <a:schemeClr val="tx1">
                    <a:lumMod val="25000"/>
                  </a:schemeClr>
                </a:solidFill>
              </a:ln>
            </p:spPr>
          </p:sp>
        </p:grpSp>
        <p:grpSp>
          <p:nvGrpSpPr>
            <p:cNvPr id="728" name="Google Shape;728;p60"/>
            <p:cNvGrpSpPr/>
            <p:nvPr/>
          </p:nvGrpSpPr>
          <p:grpSpPr>
            <a:xfrm>
              <a:off x="3849905" y="2572252"/>
              <a:ext cx="74339" cy="119559"/>
              <a:chOff x="3906325" y="1984500"/>
              <a:chExt cx="156075" cy="262825"/>
            </a:xfrm>
            <a:grpFill/>
          </p:grpSpPr>
          <p:sp>
            <p:nvSpPr>
              <p:cNvPr id="729" name="Google Shape;729;p60"/>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grpFill/>
              <a:ln>
                <a:solidFill>
                  <a:schemeClr val="tx1">
                    <a:lumMod val="25000"/>
                  </a:schemeClr>
                </a:solidFill>
              </a:ln>
            </p:spPr>
          </p:sp>
          <p:sp>
            <p:nvSpPr>
              <p:cNvPr id="730" name="Google Shape;730;p60"/>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60"/>
            <p:cNvGrpSpPr/>
            <p:nvPr/>
          </p:nvGrpSpPr>
          <p:grpSpPr>
            <a:xfrm>
              <a:off x="2654821" y="2414345"/>
              <a:ext cx="667570" cy="558731"/>
              <a:chOff x="1397225" y="1637375"/>
              <a:chExt cx="1401575" cy="1228250"/>
            </a:xfrm>
            <a:grpFill/>
          </p:grpSpPr>
          <p:sp>
            <p:nvSpPr>
              <p:cNvPr id="732" name="Google Shape;732;p60"/>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grpFill/>
              <a:ln>
                <a:solidFill>
                  <a:schemeClr val="tx1">
                    <a:lumMod val="25000"/>
                  </a:schemeClr>
                </a:solidFill>
              </a:ln>
            </p:spPr>
          </p:sp>
          <p:grpSp>
            <p:nvGrpSpPr>
              <p:cNvPr id="733" name="Google Shape;733;p60"/>
              <p:cNvGrpSpPr/>
              <p:nvPr/>
            </p:nvGrpSpPr>
            <p:grpSpPr>
              <a:xfrm>
                <a:off x="1397225" y="1637375"/>
                <a:ext cx="1398775" cy="1228250"/>
                <a:chOff x="1397225" y="1637375"/>
                <a:chExt cx="1398775" cy="1228250"/>
              </a:xfrm>
              <a:grpFill/>
            </p:grpSpPr>
            <p:sp>
              <p:nvSpPr>
                <p:cNvPr id="734" name="Google Shape;734;p60"/>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0"/>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6" name="Google Shape;736;p60"/>
            <p:cNvGrpSpPr/>
            <p:nvPr/>
          </p:nvGrpSpPr>
          <p:grpSpPr>
            <a:xfrm>
              <a:off x="3230417" y="3103734"/>
              <a:ext cx="282982" cy="280332"/>
              <a:chOff x="2605700" y="3152850"/>
              <a:chExt cx="594125" cy="616250"/>
            </a:xfrm>
            <a:grpFill/>
          </p:grpSpPr>
          <p:sp>
            <p:nvSpPr>
              <p:cNvPr id="737" name="Google Shape;737;p60"/>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grpFill/>
              <a:ln>
                <a:solidFill>
                  <a:schemeClr val="tx1">
                    <a:lumMod val="25000"/>
                  </a:schemeClr>
                </a:solidFill>
              </a:ln>
            </p:spPr>
          </p:sp>
          <p:sp>
            <p:nvSpPr>
              <p:cNvPr id="738" name="Google Shape;738;p60"/>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grpSp>
          <p:nvGrpSpPr>
            <p:cNvPr id="739" name="Google Shape;739;p60"/>
            <p:cNvGrpSpPr/>
            <p:nvPr/>
          </p:nvGrpSpPr>
          <p:grpSpPr>
            <a:xfrm>
              <a:off x="3265985" y="3226989"/>
              <a:ext cx="87151" cy="346202"/>
              <a:chOff x="2680375" y="3423800"/>
              <a:chExt cx="182975" cy="761050"/>
            </a:xfrm>
            <a:grpFill/>
          </p:grpSpPr>
          <p:sp>
            <p:nvSpPr>
              <p:cNvPr id="740" name="Google Shape;740;p60"/>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grpFill/>
              <a:ln>
                <a:solidFill>
                  <a:schemeClr val="tx1">
                    <a:lumMod val="25000"/>
                  </a:schemeClr>
                </a:solidFill>
              </a:ln>
            </p:spPr>
          </p:sp>
          <p:sp>
            <p:nvSpPr>
              <p:cNvPr id="741" name="Google Shape;741;p60"/>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60"/>
            <p:cNvGrpSpPr/>
            <p:nvPr/>
          </p:nvGrpSpPr>
          <p:grpSpPr>
            <a:xfrm>
              <a:off x="3855466" y="3289811"/>
              <a:ext cx="112514" cy="94210"/>
              <a:chOff x="3918000" y="3561900"/>
              <a:chExt cx="236225" cy="207100"/>
            </a:xfrm>
            <a:grpFill/>
          </p:grpSpPr>
          <p:sp>
            <p:nvSpPr>
              <p:cNvPr id="743" name="Google Shape;743;p60"/>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grpFill/>
              <a:ln>
                <a:solidFill>
                  <a:schemeClr val="tx1">
                    <a:lumMod val="25000"/>
                  </a:schemeClr>
                </a:solidFill>
              </a:ln>
            </p:spPr>
          </p:sp>
          <p:sp>
            <p:nvSpPr>
              <p:cNvPr id="744" name="Google Shape;744;p60"/>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60"/>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0"/>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0"/>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nvGrpSpPr>
            <p:cNvPr id="748" name="Google Shape;748;p60"/>
            <p:cNvGrpSpPr/>
            <p:nvPr/>
          </p:nvGrpSpPr>
          <p:grpSpPr>
            <a:xfrm>
              <a:off x="2905224" y="2311071"/>
              <a:ext cx="596721" cy="528992"/>
              <a:chOff x="1922950" y="1410350"/>
              <a:chExt cx="1252825" cy="1162875"/>
            </a:xfrm>
            <a:grpFill/>
          </p:grpSpPr>
          <p:sp>
            <p:nvSpPr>
              <p:cNvPr id="749" name="Google Shape;749;p60"/>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0"/>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0"/>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0"/>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0"/>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0"/>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0"/>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0"/>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0"/>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0"/>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0"/>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0"/>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0"/>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0"/>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0"/>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0"/>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grpSp>
        <p:sp>
          <p:nvSpPr>
            <p:cNvPr id="765" name="Google Shape;765;p60"/>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0"/>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0"/>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0"/>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0"/>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0"/>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0"/>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0"/>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0"/>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0"/>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0"/>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0"/>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0"/>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0"/>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0"/>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0"/>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0"/>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0"/>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0"/>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0"/>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785" name="Google Shape;785;p60"/>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786" name="Google Shape;786;p60"/>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7" name="Google Shape;787;p60"/>
            <p:cNvGrpSpPr/>
            <p:nvPr/>
          </p:nvGrpSpPr>
          <p:grpSpPr>
            <a:xfrm>
              <a:off x="3280929" y="3294542"/>
              <a:ext cx="109894" cy="272224"/>
              <a:chOff x="2711750" y="3572300"/>
              <a:chExt cx="230725" cy="598425"/>
            </a:xfrm>
            <a:grpFill/>
          </p:grpSpPr>
          <p:sp>
            <p:nvSpPr>
              <p:cNvPr id="788" name="Google Shape;788;p60"/>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0"/>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0" name="Google Shape;790;p60"/>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1" name="Google Shape;791;p60"/>
            <p:cNvGrpSpPr/>
            <p:nvPr/>
          </p:nvGrpSpPr>
          <p:grpSpPr>
            <a:xfrm>
              <a:off x="3790439" y="2408636"/>
              <a:ext cx="73017" cy="75684"/>
              <a:chOff x="3781475" y="1624825"/>
              <a:chExt cx="153300" cy="166375"/>
            </a:xfrm>
            <a:grpFill/>
          </p:grpSpPr>
          <p:sp>
            <p:nvSpPr>
              <p:cNvPr id="792" name="Google Shape;792;p60"/>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0"/>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0"/>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0"/>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60"/>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0"/>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0"/>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0"/>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0"/>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0"/>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0"/>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3" name="Google Shape;803;p60"/>
            <p:cNvGrpSpPr/>
            <p:nvPr/>
          </p:nvGrpSpPr>
          <p:grpSpPr>
            <a:xfrm>
              <a:off x="4403342" y="3107749"/>
              <a:ext cx="316680" cy="101374"/>
              <a:chOff x="5068275" y="3161675"/>
              <a:chExt cx="664875" cy="222850"/>
            </a:xfrm>
            <a:grpFill/>
          </p:grpSpPr>
          <p:sp>
            <p:nvSpPr>
              <p:cNvPr id="804" name="Google Shape;804;p60"/>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0"/>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0"/>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0"/>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60"/>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0"/>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0"/>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0"/>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0"/>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0"/>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0"/>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0"/>
            <p:cNvSpPr/>
            <p:nvPr/>
          </p:nvSpPr>
          <p:spPr>
            <a:xfrm>
              <a:off x="4343054" y="2959975"/>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0"/>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0"/>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0"/>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0"/>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0"/>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0"/>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0"/>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0"/>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0"/>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0"/>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0"/>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0"/>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0"/>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0"/>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0"/>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0"/>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0"/>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0"/>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0"/>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0"/>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0"/>
            <p:cNvSpPr/>
            <p:nvPr/>
          </p:nvSpPr>
          <p:spPr>
            <a:xfrm>
              <a:off x="3681319" y="2737017"/>
              <a:ext cx="27661" cy="34982"/>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7" name="Google Shape;837;p60"/>
            <p:cNvGrpSpPr/>
            <p:nvPr/>
          </p:nvGrpSpPr>
          <p:grpSpPr>
            <a:xfrm>
              <a:off x="3697513" y="2707266"/>
              <a:ext cx="59549" cy="79733"/>
              <a:chOff x="3586375" y="2281300"/>
              <a:chExt cx="125025" cy="175275"/>
            </a:xfrm>
            <a:grpFill/>
          </p:grpSpPr>
          <p:sp>
            <p:nvSpPr>
              <p:cNvPr id="838" name="Google Shape;838;p60"/>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0"/>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60"/>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1" name="Google Shape;841;p60"/>
            <p:cNvGrpSpPr/>
            <p:nvPr/>
          </p:nvGrpSpPr>
          <p:grpSpPr>
            <a:xfrm>
              <a:off x="4513224" y="3221724"/>
              <a:ext cx="274563" cy="280321"/>
              <a:chOff x="5298975" y="3412225"/>
              <a:chExt cx="576450" cy="616225"/>
            </a:xfrm>
            <a:grpFill/>
          </p:grpSpPr>
          <p:sp>
            <p:nvSpPr>
              <p:cNvPr id="842" name="Google Shape;842;p60"/>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843" name="Google Shape;843;p60"/>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60"/>
            <p:cNvGrpSpPr/>
            <p:nvPr/>
          </p:nvGrpSpPr>
          <p:grpSpPr>
            <a:xfrm>
              <a:off x="4824403" y="3421846"/>
              <a:ext cx="110132" cy="130647"/>
              <a:chOff x="5952300" y="3852150"/>
              <a:chExt cx="231225" cy="287200"/>
            </a:xfrm>
            <a:grpFill/>
          </p:grpSpPr>
          <p:sp>
            <p:nvSpPr>
              <p:cNvPr id="845" name="Google Shape;845;p60"/>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0"/>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60"/>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0"/>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blipFill>
              <a:blip r:embed="rId4"/>
              <a:tile tx="0" ty="0" sx="100000" sy="100000" flip="none" algn="tl"/>
            </a:bli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0"/>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0"/>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0"/>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0"/>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0"/>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0"/>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5" name="Google Shape;855;p60"/>
            <p:cNvGrpSpPr/>
            <p:nvPr/>
          </p:nvGrpSpPr>
          <p:grpSpPr>
            <a:xfrm>
              <a:off x="4295710" y="3079670"/>
              <a:ext cx="14968" cy="27135"/>
              <a:chOff x="4842300" y="3099950"/>
              <a:chExt cx="31425" cy="59650"/>
            </a:xfrm>
            <a:grpFill/>
          </p:grpSpPr>
          <p:sp>
            <p:nvSpPr>
              <p:cNvPr id="856" name="Google Shape;856;p60"/>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0"/>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0"/>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0"/>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60"/>
            <p:cNvSpPr/>
            <p:nvPr/>
          </p:nvSpPr>
          <p:spPr>
            <a:xfrm>
              <a:off x="4210500" y="2911903"/>
              <a:ext cx="193104" cy="180152"/>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0"/>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0"/>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0"/>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0"/>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0"/>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0"/>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0"/>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8" name="Google Shape;868;p60"/>
            <p:cNvGrpSpPr/>
            <p:nvPr/>
          </p:nvGrpSpPr>
          <p:grpSpPr>
            <a:xfrm>
              <a:off x="3831056" y="2816010"/>
              <a:ext cx="37378" cy="27612"/>
              <a:chOff x="3866750" y="2520350"/>
              <a:chExt cx="78475" cy="60700"/>
            </a:xfrm>
            <a:grpFill/>
          </p:grpSpPr>
          <p:sp>
            <p:nvSpPr>
              <p:cNvPr id="869" name="Google Shape;869;p60"/>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0"/>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0"/>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0"/>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 name="Google Shape;873;p60"/>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0"/>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0"/>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0"/>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0"/>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0"/>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0"/>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0"/>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0"/>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0"/>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0"/>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0"/>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0"/>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0"/>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0"/>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0"/>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0"/>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90" name="Google Shape;890;p60"/>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0"/>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0"/>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0"/>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0"/>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0"/>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0"/>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0"/>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0"/>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0"/>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0"/>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0"/>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902" name="Google Shape;902;p60"/>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0"/>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0"/>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0"/>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0"/>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0"/>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0"/>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0"/>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0"/>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0"/>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0"/>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0"/>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0"/>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5" name="Google Shape;915;p60"/>
            <p:cNvGrpSpPr/>
            <p:nvPr/>
          </p:nvGrpSpPr>
          <p:grpSpPr>
            <a:xfrm>
              <a:off x="3632736" y="3051591"/>
              <a:ext cx="63288" cy="45217"/>
              <a:chOff x="3450375" y="3038225"/>
              <a:chExt cx="132875" cy="99400"/>
            </a:xfrm>
            <a:grpFill/>
          </p:grpSpPr>
          <p:sp>
            <p:nvSpPr>
              <p:cNvPr id="916" name="Google Shape;916;p60"/>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60"/>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60"/>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0"/>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0"/>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0"/>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0"/>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0"/>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0"/>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60"/>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60"/>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927" name="Google Shape;927;p60"/>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0"/>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60"/>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0"/>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0"/>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0"/>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0"/>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60"/>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0"/>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60"/>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937" name="Google Shape;937;p60"/>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0"/>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0"/>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0"/>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0"/>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0"/>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943" name="Google Shape;943;p60"/>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0"/>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0"/>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0"/>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0"/>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0"/>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0"/>
            <p:cNvSpPr/>
            <p:nvPr/>
          </p:nvSpPr>
          <p:spPr>
            <a:xfrm>
              <a:off x="4036853" y="2853608"/>
              <a:ext cx="1250" cy="1205"/>
            </a:xfrm>
            <a:custGeom>
              <a:avLst/>
              <a:gdLst/>
              <a:ahLst/>
              <a:cxnLst/>
              <a:rect l="l" t="t" r="r" b="b"/>
              <a:pathLst>
                <a:path w="105" h="106" fill="none" extrusionOk="0">
                  <a:moveTo>
                    <a:pt x="105" y="105"/>
                  </a:moveTo>
                  <a:lnTo>
                    <a:pt x="0" y="1"/>
                  </a:lnTo>
                </a:path>
              </a:pathLst>
            </a:custGeom>
            <a:grpFill/>
            <a:ln w="25" cap="rnd" cmpd="sng">
              <a:solidFill>
                <a:schemeClr val="tx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0"/>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0"/>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0"/>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grpFill/>
            <a:ln>
              <a:solidFill>
                <a:schemeClr val="tx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60"/>
          <p:cNvSpPr/>
          <p:nvPr/>
        </p:nvSpPr>
        <p:spPr>
          <a:xfrm>
            <a:off x="207856" y="3181382"/>
            <a:ext cx="200100" cy="189300"/>
          </a:xfrm>
          <a:prstGeom prst="rect">
            <a:avLst/>
          </a:prstGeom>
          <a:blipFill>
            <a:blip r:embed="rId4"/>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79;p74">
            <a:extLst>
              <a:ext uri="{FF2B5EF4-FFF2-40B4-BE49-F238E27FC236}">
                <a16:creationId xmlns:a16="http://schemas.microsoft.com/office/drawing/2014/main" id="{DCE42703-0CFD-43E1-81EF-50AD6E8383A2}"/>
              </a:ext>
            </a:extLst>
          </p:cNvPr>
          <p:cNvSpPr/>
          <p:nvPr/>
        </p:nvSpPr>
        <p:spPr>
          <a:xfrm flipH="1">
            <a:off x="6764832" y="2460884"/>
            <a:ext cx="339168" cy="521420"/>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2A89A08B-BA38-4523-8F4D-29C3739D6493}"/>
              </a:ext>
            </a:extLst>
          </p:cNvPr>
          <p:cNvSpPr txBox="1"/>
          <p:nvPr/>
        </p:nvSpPr>
        <p:spPr>
          <a:xfrm>
            <a:off x="405909" y="3157176"/>
            <a:ext cx="1836370" cy="1384995"/>
          </a:xfrm>
          <a:prstGeom prst="rect">
            <a:avLst/>
          </a:prstGeom>
          <a:noFill/>
        </p:spPr>
        <p:txBody>
          <a:bodyPr wrap="square" rtlCol="0">
            <a:spAutoFit/>
          </a:bodyPr>
          <a:lstStyle/>
          <a:p>
            <a:r>
              <a:rPr lang="el-GR" dirty="0">
                <a:latin typeface="Microsoft JhengHei" panose="020B0604030504040204" pitchFamily="34" charset="-120"/>
                <a:ea typeface="Microsoft JhengHei" panose="020B0604030504040204" pitchFamily="34" charset="-120"/>
              </a:rPr>
              <a:t>Το ροδάκινο άρχισε να καλλιεργείται στην Κίνα, στην κοιλάδα του ποταμού Γιανγκτσέ</a:t>
            </a:r>
          </a:p>
        </p:txBody>
      </p:sp>
    </p:spTree>
    <p:extLst>
      <p:ext uri="{BB962C8B-B14F-4D97-AF65-F5344CB8AC3E}">
        <p14:creationId xmlns:p14="http://schemas.microsoft.com/office/powerpoint/2010/main" val="118953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63"/>
          <p:cNvSpPr txBox="1"/>
          <p:nvPr/>
        </p:nvSpPr>
        <p:spPr>
          <a:xfrm>
            <a:off x="1488111" y="3951098"/>
            <a:ext cx="3392126" cy="52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l-GR" sz="2000" dirty="0">
                <a:solidFill>
                  <a:srgbClr val="514138"/>
                </a:solidFill>
                <a:latin typeface="Inconsolata"/>
                <a:ea typeface="Inconsolata"/>
                <a:cs typeface="Inconsolata"/>
                <a:sym typeface="Inconsolata"/>
              </a:rPr>
              <a:t>Απόδοση Καρπών</a:t>
            </a:r>
            <a:endParaRPr sz="2000" dirty="0">
              <a:solidFill>
                <a:srgbClr val="514138"/>
              </a:solidFill>
              <a:latin typeface="Inconsolata"/>
              <a:ea typeface="Inconsolata"/>
              <a:cs typeface="Inconsolata"/>
              <a:sym typeface="Inconsolata"/>
            </a:endParaRPr>
          </a:p>
        </p:txBody>
      </p:sp>
      <p:sp>
        <p:nvSpPr>
          <p:cNvPr id="1028" name="Google Shape;1028;p63"/>
          <p:cNvSpPr txBox="1"/>
          <p:nvPr/>
        </p:nvSpPr>
        <p:spPr>
          <a:xfrm>
            <a:off x="5311599" y="1596622"/>
            <a:ext cx="4057600" cy="525000"/>
          </a:xfrm>
          <a:prstGeom prst="rect">
            <a:avLst/>
          </a:prstGeom>
          <a:noFill/>
          <a:ln>
            <a:noFill/>
          </a:ln>
        </p:spPr>
        <p:txBody>
          <a:bodyPr spcFirstLastPara="1" wrap="square" lIns="91425" tIns="91425" rIns="91425" bIns="91425" anchor="t" anchorCtr="0">
            <a:noAutofit/>
          </a:bodyPr>
          <a:lstStyle/>
          <a:p>
            <a:pPr marL="0" lvl="0" indent="0" algn="ctr" rtl="0">
              <a:spcBef>
                <a:spcPts val="1600"/>
              </a:spcBef>
              <a:spcAft>
                <a:spcPts val="1600"/>
              </a:spcAft>
              <a:buNone/>
            </a:pPr>
            <a:r>
              <a:rPr lang="el-GR" sz="2000" dirty="0">
                <a:solidFill>
                  <a:srgbClr val="514138"/>
                </a:solidFill>
                <a:latin typeface="Inconsolata"/>
                <a:ea typeface="Inconsolata"/>
                <a:cs typeface="Inconsolata"/>
                <a:sym typeface="Inconsolata"/>
              </a:rPr>
              <a:t>Μέση Διάρκεια Ζωής</a:t>
            </a:r>
            <a:endParaRPr sz="2000" dirty="0">
              <a:solidFill>
                <a:srgbClr val="514138"/>
              </a:solidFill>
              <a:latin typeface="Inconsolata"/>
              <a:ea typeface="Inconsolata"/>
              <a:cs typeface="Inconsolata"/>
              <a:sym typeface="Inconsolata"/>
            </a:endParaRPr>
          </a:p>
        </p:txBody>
      </p:sp>
      <p:sp>
        <p:nvSpPr>
          <p:cNvPr id="1029" name="Google Shape;1029;p63"/>
          <p:cNvSpPr txBox="1">
            <a:spLocks noGrp="1"/>
          </p:cNvSpPr>
          <p:nvPr>
            <p:ph type="title"/>
          </p:nvPr>
        </p:nvSpPr>
        <p:spPr>
          <a:xfrm>
            <a:off x="720000" y="540000"/>
            <a:ext cx="6347700" cy="7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Χρονολόγιο καλλιέργειας</a:t>
            </a:r>
            <a:endParaRPr dirty="0"/>
          </a:p>
        </p:txBody>
      </p:sp>
      <p:grpSp>
        <p:nvGrpSpPr>
          <p:cNvPr id="1030" name="Google Shape;1030;p63"/>
          <p:cNvGrpSpPr/>
          <p:nvPr/>
        </p:nvGrpSpPr>
        <p:grpSpPr>
          <a:xfrm>
            <a:off x="1533750" y="2584488"/>
            <a:ext cx="6076500" cy="1079400"/>
            <a:chOff x="1533750" y="2279688"/>
            <a:chExt cx="6076500" cy="1079400"/>
          </a:xfrm>
        </p:grpSpPr>
        <p:sp>
          <p:nvSpPr>
            <p:cNvPr id="1031" name="Google Shape;1031;p63"/>
            <p:cNvSpPr/>
            <p:nvPr/>
          </p:nvSpPr>
          <p:spPr>
            <a:xfrm>
              <a:off x="1533750" y="2279688"/>
              <a:ext cx="539700" cy="539700"/>
            </a:xfrm>
            <a:prstGeom prst="rect">
              <a:avLst/>
            </a:prstGeom>
            <a:solidFill>
              <a:srgbClr val="FFE54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 name="Google Shape;1032;p63"/>
            <p:cNvSpPr/>
            <p:nvPr/>
          </p:nvSpPr>
          <p:spPr>
            <a:xfrm>
              <a:off x="2917950" y="2819388"/>
              <a:ext cx="539700" cy="539700"/>
            </a:xfrm>
            <a:prstGeom prst="rect">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3"/>
            <p:cNvSpPr/>
            <p:nvPr/>
          </p:nvSpPr>
          <p:spPr>
            <a:xfrm>
              <a:off x="7070550" y="2279788"/>
              <a:ext cx="539700" cy="539700"/>
            </a:xfrm>
            <a:prstGeom prst="rect">
              <a:avLst/>
            </a:prstGeom>
            <a:solidFill>
              <a:srgbClr val="9EC2F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36" name="Google Shape;1036;p63"/>
            <p:cNvCxnSpPr>
              <a:stCxn id="1031" idx="2"/>
              <a:endCxn id="1035" idx="2"/>
            </p:cNvCxnSpPr>
            <p:nvPr/>
          </p:nvCxnSpPr>
          <p:spPr>
            <a:xfrm>
              <a:off x="1803600" y="2819388"/>
              <a:ext cx="5536800" cy="0"/>
            </a:xfrm>
            <a:prstGeom prst="straightConnector1">
              <a:avLst/>
            </a:prstGeom>
            <a:noFill/>
            <a:ln w="9525" cap="flat" cmpd="sng">
              <a:solidFill>
                <a:schemeClr val="dk1"/>
              </a:solidFill>
              <a:prstDash val="solid"/>
              <a:round/>
              <a:headEnd type="none" w="med" len="med"/>
              <a:tailEnd type="none" w="med" len="med"/>
            </a:ln>
          </p:spPr>
        </p:cxnSp>
      </p:grpSp>
      <p:sp>
        <p:nvSpPr>
          <p:cNvPr id="1037" name="Google Shape;1037;p63"/>
          <p:cNvSpPr txBox="1"/>
          <p:nvPr/>
        </p:nvSpPr>
        <p:spPr>
          <a:xfrm>
            <a:off x="1179658" y="2166705"/>
            <a:ext cx="1241130" cy="26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1800" b="1" dirty="0">
                <a:solidFill>
                  <a:schemeClr val="dk2"/>
                </a:solidFill>
                <a:latin typeface="Oswald"/>
                <a:ea typeface="Oswald"/>
                <a:cs typeface="Oswald"/>
                <a:sym typeface="Oswald"/>
              </a:rPr>
              <a:t>1 Ημέρα</a:t>
            </a:r>
            <a:endParaRPr sz="1800" b="1" dirty="0">
              <a:solidFill>
                <a:schemeClr val="dk2"/>
              </a:solidFill>
              <a:latin typeface="Oswald"/>
              <a:ea typeface="Oswald"/>
              <a:cs typeface="Oswald"/>
              <a:sym typeface="Oswald"/>
            </a:endParaRPr>
          </a:p>
        </p:txBody>
      </p:sp>
      <p:sp>
        <p:nvSpPr>
          <p:cNvPr id="1038" name="Google Shape;1038;p63"/>
          <p:cNvSpPr txBox="1"/>
          <p:nvPr/>
        </p:nvSpPr>
        <p:spPr>
          <a:xfrm>
            <a:off x="2458073" y="3690098"/>
            <a:ext cx="1452202" cy="26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1800" b="1" dirty="0">
                <a:solidFill>
                  <a:schemeClr val="dk2"/>
                </a:solidFill>
                <a:latin typeface="Oswald"/>
                <a:ea typeface="Oswald"/>
                <a:cs typeface="Oswald"/>
                <a:sym typeface="Oswald"/>
              </a:rPr>
              <a:t>3 Χρόνος</a:t>
            </a:r>
            <a:endParaRPr sz="1800" b="1" dirty="0">
              <a:solidFill>
                <a:schemeClr val="dk2"/>
              </a:solidFill>
              <a:latin typeface="Oswald"/>
              <a:ea typeface="Oswald"/>
              <a:cs typeface="Oswald"/>
              <a:sym typeface="Oswald"/>
            </a:endParaRPr>
          </a:p>
        </p:txBody>
      </p:sp>
      <p:sp>
        <p:nvSpPr>
          <p:cNvPr id="1041" name="Google Shape;1041;p63"/>
          <p:cNvSpPr txBox="1"/>
          <p:nvPr/>
        </p:nvSpPr>
        <p:spPr>
          <a:xfrm>
            <a:off x="6598909" y="2177302"/>
            <a:ext cx="1482980" cy="26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1800" b="1" dirty="0">
                <a:solidFill>
                  <a:schemeClr val="dk2"/>
                </a:solidFill>
                <a:latin typeface="Oswald"/>
                <a:ea typeface="Oswald"/>
                <a:cs typeface="Oswald"/>
                <a:sym typeface="Oswald"/>
              </a:rPr>
              <a:t>30 Χρόνος</a:t>
            </a:r>
            <a:endParaRPr sz="1800" b="1" dirty="0">
              <a:solidFill>
                <a:schemeClr val="dk2"/>
              </a:solidFill>
              <a:latin typeface="Oswald"/>
              <a:ea typeface="Oswald"/>
              <a:cs typeface="Oswald"/>
              <a:sym typeface="Oswald"/>
            </a:endParaRPr>
          </a:p>
        </p:txBody>
      </p:sp>
      <p:sp>
        <p:nvSpPr>
          <p:cNvPr id="1042" name="Google Shape;1042;p63"/>
          <p:cNvSpPr txBox="1"/>
          <p:nvPr/>
        </p:nvSpPr>
        <p:spPr>
          <a:xfrm>
            <a:off x="748723" y="1837492"/>
            <a:ext cx="2103000" cy="52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l-GR" sz="2000" dirty="0">
                <a:solidFill>
                  <a:srgbClr val="514138"/>
                </a:solidFill>
                <a:latin typeface="Inconsolata"/>
                <a:ea typeface="Inconsolata"/>
                <a:cs typeface="Inconsolata"/>
                <a:sym typeface="Inconsolata"/>
              </a:rPr>
              <a:t>Φύτευση</a:t>
            </a:r>
            <a:endParaRPr dirty="0">
              <a:solidFill>
                <a:srgbClr val="514138"/>
              </a:solidFill>
              <a:latin typeface="Inconsolata"/>
              <a:ea typeface="Inconsolata"/>
              <a:cs typeface="Inconsolata"/>
              <a:sym typeface="Inconsolata"/>
            </a:endParaRPr>
          </a:p>
        </p:txBody>
      </p:sp>
      <p:sp>
        <p:nvSpPr>
          <p:cNvPr id="36" name="Google Shape;8180;p84">
            <a:extLst>
              <a:ext uri="{FF2B5EF4-FFF2-40B4-BE49-F238E27FC236}">
                <a16:creationId xmlns:a16="http://schemas.microsoft.com/office/drawing/2014/main" id="{47AA41E3-03BF-4E12-AA49-DCBCDA6593B8}"/>
              </a:ext>
            </a:extLst>
          </p:cNvPr>
          <p:cNvSpPr/>
          <p:nvPr/>
        </p:nvSpPr>
        <p:spPr>
          <a:xfrm>
            <a:off x="1628521" y="2616084"/>
            <a:ext cx="343404" cy="446998"/>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8283;p84">
            <a:extLst>
              <a:ext uri="{FF2B5EF4-FFF2-40B4-BE49-F238E27FC236}">
                <a16:creationId xmlns:a16="http://schemas.microsoft.com/office/drawing/2014/main" id="{98DCFCA1-5F49-4F83-85E0-C6EF63AE4469}"/>
              </a:ext>
            </a:extLst>
          </p:cNvPr>
          <p:cNvGrpSpPr/>
          <p:nvPr/>
        </p:nvGrpSpPr>
        <p:grpSpPr>
          <a:xfrm>
            <a:off x="2985705" y="3168803"/>
            <a:ext cx="396937" cy="450470"/>
            <a:chOff x="-17149475" y="3309200"/>
            <a:chExt cx="268600" cy="304825"/>
          </a:xfrm>
          <a:solidFill>
            <a:schemeClr val="bg1"/>
          </a:solidFill>
        </p:grpSpPr>
        <p:sp>
          <p:nvSpPr>
            <p:cNvPr id="45" name="Google Shape;8284;p84">
              <a:extLst>
                <a:ext uri="{FF2B5EF4-FFF2-40B4-BE49-F238E27FC236}">
                  <a16:creationId xmlns:a16="http://schemas.microsoft.com/office/drawing/2014/main" id="{EC675094-05B1-4794-BCC7-CA8FA62BE5C2}"/>
                </a:ext>
              </a:extLst>
            </p:cNvPr>
            <p:cNvSpPr/>
            <p:nvPr/>
          </p:nvSpPr>
          <p:spPr>
            <a:xfrm>
              <a:off x="-17021100" y="3309200"/>
              <a:ext cx="102425" cy="72475"/>
            </a:xfrm>
            <a:custGeom>
              <a:avLst/>
              <a:gdLst/>
              <a:ahLst/>
              <a:cxnLst/>
              <a:rect l="l" t="t" r="r" b="b"/>
              <a:pathLst>
                <a:path w="4097" h="2899" extrusionOk="0">
                  <a:moveTo>
                    <a:pt x="1639" y="0"/>
                  </a:moveTo>
                  <a:cubicBezTo>
                    <a:pt x="914" y="0"/>
                    <a:pt x="284" y="441"/>
                    <a:pt x="1" y="1071"/>
                  </a:cubicBezTo>
                  <a:cubicBezTo>
                    <a:pt x="631" y="1418"/>
                    <a:pt x="1103" y="2111"/>
                    <a:pt x="1230" y="2898"/>
                  </a:cubicBezTo>
                  <a:cubicBezTo>
                    <a:pt x="1356" y="2867"/>
                    <a:pt x="1482" y="2835"/>
                    <a:pt x="1639" y="2835"/>
                  </a:cubicBezTo>
                  <a:cubicBezTo>
                    <a:pt x="2994" y="2835"/>
                    <a:pt x="4096" y="1733"/>
                    <a:pt x="4096" y="347"/>
                  </a:cubicBezTo>
                  <a:cubicBezTo>
                    <a:pt x="4096" y="158"/>
                    <a:pt x="3939" y="0"/>
                    <a:pt x="3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285;p84">
              <a:extLst>
                <a:ext uri="{FF2B5EF4-FFF2-40B4-BE49-F238E27FC236}">
                  <a16:creationId xmlns:a16="http://schemas.microsoft.com/office/drawing/2014/main" id="{27CAC922-D474-49B7-BC96-9A5B46E0D8E0}"/>
                </a:ext>
              </a:extLst>
            </p:cNvPr>
            <p:cNvSpPr/>
            <p:nvPr/>
          </p:nvSpPr>
          <p:spPr>
            <a:xfrm>
              <a:off x="-17149475" y="3346200"/>
              <a:ext cx="268600" cy="267825"/>
            </a:xfrm>
            <a:custGeom>
              <a:avLst/>
              <a:gdLst/>
              <a:ahLst/>
              <a:cxnLst/>
              <a:rect l="l" t="t" r="r" b="b"/>
              <a:pathLst>
                <a:path w="10744" h="10713" extrusionOk="0">
                  <a:moveTo>
                    <a:pt x="3939" y="1"/>
                  </a:moveTo>
                  <a:cubicBezTo>
                    <a:pt x="3718" y="1"/>
                    <a:pt x="3561" y="158"/>
                    <a:pt x="3561" y="379"/>
                  </a:cubicBezTo>
                  <a:cubicBezTo>
                    <a:pt x="3561" y="568"/>
                    <a:pt x="3718" y="725"/>
                    <a:pt x="3939" y="725"/>
                  </a:cubicBezTo>
                  <a:cubicBezTo>
                    <a:pt x="4506" y="725"/>
                    <a:pt x="4978" y="1198"/>
                    <a:pt x="4978" y="1797"/>
                  </a:cubicBezTo>
                  <a:lnTo>
                    <a:pt x="4978" y="2364"/>
                  </a:lnTo>
                  <a:cubicBezTo>
                    <a:pt x="4569" y="2206"/>
                    <a:pt x="4096" y="2143"/>
                    <a:pt x="3592" y="2143"/>
                  </a:cubicBezTo>
                  <a:cubicBezTo>
                    <a:pt x="1418" y="2143"/>
                    <a:pt x="1" y="3561"/>
                    <a:pt x="1" y="5735"/>
                  </a:cubicBezTo>
                  <a:cubicBezTo>
                    <a:pt x="1" y="8034"/>
                    <a:pt x="1576" y="10712"/>
                    <a:pt x="3592" y="10712"/>
                  </a:cubicBezTo>
                  <a:cubicBezTo>
                    <a:pt x="3813" y="10712"/>
                    <a:pt x="4002" y="10681"/>
                    <a:pt x="4254" y="10649"/>
                  </a:cubicBezTo>
                  <a:cubicBezTo>
                    <a:pt x="4632" y="10523"/>
                    <a:pt x="5002" y="10460"/>
                    <a:pt x="5372" y="10460"/>
                  </a:cubicBezTo>
                  <a:cubicBezTo>
                    <a:pt x="5742" y="10460"/>
                    <a:pt x="6112" y="10523"/>
                    <a:pt x="6491" y="10649"/>
                  </a:cubicBezTo>
                  <a:cubicBezTo>
                    <a:pt x="6680" y="10712"/>
                    <a:pt x="6932" y="10712"/>
                    <a:pt x="7152" y="10712"/>
                  </a:cubicBezTo>
                  <a:cubicBezTo>
                    <a:pt x="9168" y="10712"/>
                    <a:pt x="10744" y="8034"/>
                    <a:pt x="10744" y="5735"/>
                  </a:cubicBezTo>
                  <a:cubicBezTo>
                    <a:pt x="10649" y="3529"/>
                    <a:pt x="9294" y="2143"/>
                    <a:pt x="7121" y="2143"/>
                  </a:cubicBezTo>
                  <a:cubicBezTo>
                    <a:pt x="6617" y="2143"/>
                    <a:pt x="6144" y="2206"/>
                    <a:pt x="5703" y="2364"/>
                  </a:cubicBezTo>
                  <a:lnTo>
                    <a:pt x="5703" y="1797"/>
                  </a:lnTo>
                  <a:cubicBezTo>
                    <a:pt x="5703" y="788"/>
                    <a:pt x="4915" y="1"/>
                    <a:pt x="39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8319;p84">
            <a:extLst>
              <a:ext uri="{FF2B5EF4-FFF2-40B4-BE49-F238E27FC236}">
                <a16:creationId xmlns:a16="http://schemas.microsoft.com/office/drawing/2014/main" id="{ED54BE16-15B2-4FEF-9005-02E30A6B27AA}"/>
              </a:ext>
            </a:extLst>
          </p:cNvPr>
          <p:cNvGrpSpPr/>
          <p:nvPr/>
        </p:nvGrpSpPr>
        <p:grpSpPr>
          <a:xfrm>
            <a:off x="7114572" y="2631985"/>
            <a:ext cx="451653" cy="447589"/>
            <a:chOff x="-20572500" y="3319025"/>
            <a:chExt cx="305625" cy="302875"/>
          </a:xfrm>
          <a:solidFill>
            <a:schemeClr val="bg1"/>
          </a:solidFill>
        </p:grpSpPr>
        <p:sp>
          <p:nvSpPr>
            <p:cNvPr id="48" name="Google Shape;8320;p84">
              <a:extLst>
                <a:ext uri="{FF2B5EF4-FFF2-40B4-BE49-F238E27FC236}">
                  <a16:creationId xmlns:a16="http://schemas.microsoft.com/office/drawing/2014/main" id="{958AB6A0-5D15-48F0-8952-C04A63A7417C}"/>
                </a:ext>
              </a:extLst>
            </p:cNvPr>
            <p:cNvSpPr/>
            <p:nvPr/>
          </p:nvSpPr>
          <p:spPr>
            <a:xfrm>
              <a:off x="-20429150" y="3569900"/>
              <a:ext cx="18150" cy="52000"/>
            </a:xfrm>
            <a:custGeom>
              <a:avLst/>
              <a:gdLst/>
              <a:ahLst/>
              <a:cxnLst/>
              <a:rect l="l" t="t" r="r" b="b"/>
              <a:pathLst>
                <a:path w="726" h="2080" extrusionOk="0">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321;p84">
              <a:extLst>
                <a:ext uri="{FF2B5EF4-FFF2-40B4-BE49-F238E27FC236}">
                  <a16:creationId xmlns:a16="http://schemas.microsoft.com/office/drawing/2014/main" id="{BE864584-ACE3-4F1D-8A46-CCB494F4A796}"/>
                </a:ext>
              </a:extLst>
            </p:cNvPr>
            <p:cNvSpPr/>
            <p:nvPr/>
          </p:nvSpPr>
          <p:spPr>
            <a:xfrm>
              <a:off x="-20572500" y="3319025"/>
              <a:ext cx="305625" cy="267350"/>
            </a:xfrm>
            <a:custGeom>
              <a:avLst/>
              <a:gdLst/>
              <a:ahLst/>
              <a:cxnLst/>
              <a:rect l="l" t="t" r="r" b="b"/>
              <a:pathLst>
                <a:path w="12225" h="10694" extrusionOk="0">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8251;p84">
            <a:extLst>
              <a:ext uri="{FF2B5EF4-FFF2-40B4-BE49-F238E27FC236}">
                <a16:creationId xmlns:a16="http://schemas.microsoft.com/office/drawing/2014/main" id="{FFEDA4D6-07E6-4196-879E-BB5B11C08296}"/>
              </a:ext>
            </a:extLst>
          </p:cNvPr>
          <p:cNvGrpSpPr/>
          <p:nvPr/>
        </p:nvGrpSpPr>
        <p:grpSpPr>
          <a:xfrm>
            <a:off x="4236706" y="2681369"/>
            <a:ext cx="450470" cy="449325"/>
            <a:chOff x="-20946600" y="3317850"/>
            <a:chExt cx="304825" cy="304050"/>
          </a:xfrm>
          <a:solidFill>
            <a:srgbClr val="92D050"/>
          </a:solidFill>
        </p:grpSpPr>
        <p:sp>
          <p:nvSpPr>
            <p:cNvPr id="38" name="Google Shape;8252;p84">
              <a:extLst>
                <a:ext uri="{FF2B5EF4-FFF2-40B4-BE49-F238E27FC236}">
                  <a16:creationId xmlns:a16="http://schemas.microsoft.com/office/drawing/2014/main" id="{EA1121ED-7013-46C0-90EA-00C81B06B004}"/>
                </a:ext>
              </a:extLst>
            </p:cNvPr>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253;p84">
              <a:extLst>
                <a:ext uri="{FF2B5EF4-FFF2-40B4-BE49-F238E27FC236}">
                  <a16:creationId xmlns:a16="http://schemas.microsoft.com/office/drawing/2014/main" id="{8F95DC8C-EA41-4C6B-9B52-91836FC7EB33}"/>
                </a:ext>
              </a:extLst>
            </p:cNvPr>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254;p84">
              <a:extLst>
                <a:ext uri="{FF2B5EF4-FFF2-40B4-BE49-F238E27FC236}">
                  <a16:creationId xmlns:a16="http://schemas.microsoft.com/office/drawing/2014/main" id="{65FB10B4-ACF6-4BDD-A040-1473BE174261}"/>
                </a:ext>
              </a:extLst>
            </p:cNvPr>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A50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8251;p84">
            <a:extLst>
              <a:ext uri="{FF2B5EF4-FFF2-40B4-BE49-F238E27FC236}">
                <a16:creationId xmlns:a16="http://schemas.microsoft.com/office/drawing/2014/main" id="{D12B9EF1-62CF-466D-8A0E-1F115E1DBC8F}"/>
              </a:ext>
            </a:extLst>
          </p:cNvPr>
          <p:cNvGrpSpPr/>
          <p:nvPr/>
        </p:nvGrpSpPr>
        <p:grpSpPr>
          <a:xfrm>
            <a:off x="4654739" y="2675409"/>
            <a:ext cx="450470" cy="449325"/>
            <a:chOff x="-20946600" y="3317850"/>
            <a:chExt cx="304825" cy="304050"/>
          </a:xfrm>
          <a:solidFill>
            <a:srgbClr val="92D050"/>
          </a:solidFill>
        </p:grpSpPr>
        <p:sp>
          <p:nvSpPr>
            <p:cNvPr id="53" name="Google Shape;8252;p84">
              <a:extLst>
                <a:ext uri="{FF2B5EF4-FFF2-40B4-BE49-F238E27FC236}">
                  <a16:creationId xmlns:a16="http://schemas.microsoft.com/office/drawing/2014/main" id="{8115880E-1FEF-4C4D-B46C-6B108D9CE4C6}"/>
                </a:ext>
              </a:extLst>
            </p:cNvPr>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253;p84">
              <a:extLst>
                <a:ext uri="{FF2B5EF4-FFF2-40B4-BE49-F238E27FC236}">
                  <a16:creationId xmlns:a16="http://schemas.microsoft.com/office/drawing/2014/main" id="{C7196F48-EC1A-49F6-9FB1-0150777C94CB}"/>
                </a:ext>
              </a:extLst>
            </p:cNvPr>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254;p84">
              <a:extLst>
                <a:ext uri="{FF2B5EF4-FFF2-40B4-BE49-F238E27FC236}">
                  <a16:creationId xmlns:a16="http://schemas.microsoft.com/office/drawing/2014/main" id="{CE7B4173-3C7B-47DE-A55B-1B93BE628913}"/>
                </a:ext>
              </a:extLst>
            </p:cNvPr>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A50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8251;p84">
            <a:extLst>
              <a:ext uri="{FF2B5EF4-FFF2-40B4-BE49-F238E27FC236}">
                <a16:creationId xmlns:a16="http://schemas.microsoft.com/office/drawing/2014/main" id="{51A214BA-A8E5-41BF-AD15-03B8B19F43CC}"/>
              </a:ext>
            </a:extLst>
          </p:cNvPr>
          <p:cNvGrpSpPr/>
          <p:nvPr/>
        </p:nvGrpSpPr>
        <p:grpSpPr>
          <a:xfrm>
            <a:off x="5026073" y="2679218"/>
            <a:ext cx="450470" cy="449325"/>
            <a:chOff x="-20946600" y="3317850"/>
            <a:chExt cx="304825" cy="304050"/>
          </a:xfrm>
          <a:solidFill>
            <a:srgbClr val="92D050"/>
          </a:solidFill>
        </p:grpSpPr>
        <p:sp>
          <p:nvSpPr>
            <p:cNvPr id="62" name="Google Shape;8252;p84">
              <a:extLst>
                <a:ext uri="{FF2B5EF4-FFF2-40B4-BE49-F238E27FC236}">
                  <a16:creationId xmlns:a16="http://schemas.microsoft.com/office/drawing/2014/main" id="{90456403-BF02-4B79-A373-22B0FF7B47E0}"/>
                </a:ext>
              </a:extLst>
            </p:cNvPr>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253;p84">
              <a:extLst>
                <a:ext uri="{FF2B5EF4-FFF2-40B4-BE49-F238E27FC236}">
                  <a16:creationId xmlns:a16="http://schemas.microsoft.com/office/drawing/2014/main" id="{AFC18A89-932F-475B-926A-224CC169257F}"/>
                </a:ext>
              </a:extLst>
            </p:cNvPr>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254;p84">
              <a:extLst>
                <a:ext uri="{FF2B5EF4-FFF2-40B4-BE49-F238E27FC236}">
                  <a16:creationId xmlns:a16="http://schemas.microsoft.com/office/drawing/2014/main" id="{C655A472-166A-457F-A601-C7619E9CE4A0}"/>
                </a:ext>
              </a:extLst>
            </p:cNvPr>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A50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8251;p84">
            <a:extLst>
              <a:ext uri="{FF2B5EF4-FFF2-40B4-BE49-F238E27FC236}">
                <a16:creationId xmlns:a16="http://schemas.microsoft.com/office/drawing/2014/main" id="{048FC2F8-54EF-4F7A-B3DD-DFFE1010D7F4}"/>
              </a:ext>
            </a:extLst>
          </p:cNvPr>
          <p:cNvGrpSpPr/>
          <p:nvPr/>
        </p:nvGrpSpPr>
        <p:grpSpPr>
          <a:xfrm>
            <a:off x="5452236" y="2675706"/>
            <a:ext cx="450470" cy="449325"/>
            <a:chOff x="-20946600" y="3317850"/>
            <a:chExt cx="304825" cy="304050"/>
          </a:xfrm>
          <a:solidFill>
            <a:srgbClr val="92D050"/>
          </a:solidFill>
        </p:grpSpPr>
        <p:sp>
          <p:nvSpPr>
            <p:cNvPr id="66" name="Google Shape;8252;p84">
              <a:extLst>
                <a:ext uri="{FF2B5EF4-FFF2-40B4-BE49-F238E27FC236}">
                  <a16:creationId xmlns:a16="http://schemas.microsoft.com/office/drawing/2014/main" id="{5C57B25B-A5E5-4ACB-94E0-29EACB42125A}"/>
                </a:ext>
              </a:extLst>
            </p:cNvPr>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53;p84">
              <a:extLst>
                <a:ext uri="{FF2B5EF4-FFF2-40B4-BE49-F238E27FC236}">
                  <a16:creationId xmlns:a16="http://schemas.microsoft.com/office/drawing/2014/main" id="{2E61DB6B-62E6-452A-AD2F-3BCC4DF9490E}"/>
                </a:ext>
              </a:extLst>
            </p:cNvPr>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54;p84">
              <a:extLst>
                <a:ext uri="{FF2B5EF4-FFF2-40B4-BE49-F238E27FC236}">
                  <a16:creationId xmlns:a16="http://schemas.microsoft.com/office/drawing/2014/main" id="{170AAA5F-6F62-480F-9CC8-24E95C31D853}"/>
                </a:ext>
              </a:extLst>
            </p:cNvPr>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A50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8251;p84">
            <a:extLst>
              <a:ext uri="{FF2B5EF4-FFF2-40B4-BE49-F238E27FC236}">
                <a16:creationId xmlns:a16="http://schemas.microsoft.com/office/drawing/2014/main" id="{1E5F5649-0BB1-4314-9308-3CE356CDD2FD}"/>
              </a:ext>
            </a:extLst>
          </p:cNvPr>
          <p:cNvGrpSpPr/>
          <p:nvPr/>
        </p:nvGrpSpPr>
        <p:grpSpPr>
          <a:xfrm>
            <a:off x="5846947" y="2674913"/>
            <a:ext cx="450470" cy="449325"/>
            <a:chOff x="-20946600" y="3317850"/>
            <a:chExt cx="304825" cy="304050"/>
          </a:xfrm>
          <a:solidFill>
            <a:srgbClr val="92D050"/>
          </a:solidFill>
        </p:grpSpPr>
        <p:sp>
          <p:nvSpPr>
            <p:cNvPr id="70" name="Google Shape;8252;p84">
              <a:extLst>
                <a:ext uri="{FF2B5EF4-FFF2-40B4-BE49-F238E27FC236}">
                  <a16:creationId xmlns:a16="http://schemas.microsoft.com/office/drawing/2014/main" id="{38AEEE38-5CF1-4B74-A7C6-14668F99C0D5}"/>
                </a:ext>
              </a:extLst>
            </p:cNvPr>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53;p84">
              <a:extLst>
                <a:ext uri="{FF2B5EF4-FFF2-40B4-BE49-F238E27FC236}">
                  <a16:creationId xmlns:a16="http://schemas.microsoft.com/office/drawing/2014/main" id="{8D8874BD-9181-43C5-B5FB-06F61ED0F675}"/>
                </a:ext>
              </a:extLst>
            </p:cNvPr>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54;p84">
              <a:extLst>
                <a:ext uri="{FF2B5EF4-FFF2-40B4-BE49-F238E27FC236}">
                  <a16:creationId xmlns:a16="http://schemas.microsoft.com/office/drawing/2014/main" id="{7F882E7F-AACB-45B4-A965-F793549BDFEF}"/>
                </a:ext>
              </a:extLst>
            </p:cNvPr>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A50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D60D69-05D5-4531-A9B6-D545E87D4E0F}"/>
              </a:ext>
            </a:extLst>
          </p:cNvPr>
          <p:cNvSpPr>
            <a:spLocks noGrp="1"/>
          </p:cNvSpPr>
          <p:nvPr>
            <p:ph type="title"/>
          </p:nvPr>
        </p:nvSpPr>
        <p:spPr/>
        <p:txBody>
          <a:bodyPr/>
          <a:lstStyle/>
          <a:p>
            <a:r>
              <a:rPr lang="el-GR" dirty="0"/>
              <a:t>Στάδια Ανάπτυξης Ροδακινιάς</a:t>
            </a:r>
          </a:p>
        </p:txBody>
      </p:sp>
      <p:graphicFrame>
        <p:nvGraphicFramePr>
          <p:cNvPr id="4" name="Πίνακας 4">
            <a:extLst>
              <a:ext uri="{FF2B5EF4-FFF2-40B4-BE49-F238E27FC236}">
                <a16:creationId xmlns:a16="http://schemas.microsoft.com/office/drawing/2014/main" id="{4D5FBEBA-25E4-4F2B-B313-56333C827DBD}"/>
              </a:ext>
            </a:extLst>
          </p:cNvPr>
          <p:cNvGraphicFramePr>
            <a:graphicFrameLocks noGrp="1"/>
          </p:cNvGraphicFramePr>
          <p:nvPr>
            <p:extLst>
              <p:ext uri="{D42A27DB-BD31-4B8C-83A1-F6EECF244321}">
                <p14:modId xmlns:p14="http://schemas.microsoft.com/office/powerpoint/2010/main" val="1902931847"/>
              </p:ext>
            </p:extLst>
          </p:nvPr>
        </p:nvGraphicFramePr>
        <p:xfrm>
          <a:off x="233916" y="1284739"/>
          <a:ext cx="8676167" cy="3461401"/>
        </p:xfrm>
        <a:graphic>
          <a:graphicData uri="http://schemas.openxmlformats.org/drawingml/2006/table">
            <a:tbl>
              <a:tblPr firstRow="1" bandRow="1">
                <a:tableStyleId>{D255A79F-4E21-4AE3-88A7-3D3D035BD183}</a:tableStyleId>
              </a:tblPr>
              <a:tblGrid>
                <a:gridCol w="1193164">
                  <a:extLst>
                    <a:ext uri="{9D8B030D-6E8A-4147-A177-3AD203B41FA5}">
                      <a16:colId xmlns:a16="http://schemas.microsoft.com/office/drawing/2014/main" val="3035104135"/>
                    </a:ext>
                  </a:extLst>
                </a:gridCol>
                <a:gridCol w="1292276">
                  <a:extLst>
                    <a:ext uri="{9D8B030D-6E8A-4147-A177-3AD203B41FA5}">
                      <a16:colId xmlns:a16="http://schemas.microsoft.com/office/drawing/2014/main" val="2556555361"/>
                    </a:ext>
                  </a:extLst>
                </a:gridCol>
                <a:gridCol w="1714421">
                  <a:extLst>
                    <a:ext uri="{9D8B030D-6E8A-4147-A177-3AD203B41FA5}">
                      <a16:colId xmlns:a16="http://schemas.microsoft.com/office/drawing/2014/main" val="2920042398"/>
                    </a:ext>
                  </a:extLst>
                </a:gridCol>
                <a:gridCol w="1711842">
                  <a:extLst>
                    <a:ext uri="{9D8B030D-6E8A-4147-A177-3AD203B41FA5}">
                      <a16:colId xmlns:a16="http://schemas.microsoft.com/office/drawing/2014/main" val="2431653236"/>
                    </a:ext>
                  </a:extLst>
                </a:gridCol>
                <a:gridCol w="1318436">
                  <a:extLst>
                    <a:ext uri="{9D8B030D-6E8A-4147-A177-3AD203B41FA5}">
                      <a16:colId xmlns:a16="http://schemas.microsoft.com/office/drawing/2014/main" val="1768019948"/>
                    </a:ext>
                  </a:extLst>
                </a:gridCol>
                <a:gridCol w="1446028">
                  <a:extLst>
                    <a:ext uri="{9D8B030D-6E8A-4147-A177-3AD203B41FA5}">
                      <a16:colId xmlns:a16="http://schemas.microsoft.com/office/drawing/2014/main" val="1727101261"/>
                    </a:ext>
                  </a:extLst>
                </a:gridCol>
              </a:tblGrid>
              <a:tr h="562893">
                <a:tc>
                  <a:txBody>
                    <a:bodyPr/>
                    <a:lstStyle/>
                    <a:p>
                      <a:pPr algn="ctr"/>
                      <a:r>
                        <a:rPr lang="el-GR" dirty="0"/>
                        <a:t>Λήθαργος</a:t>
                      </a:r>
                    </a:p>
                  </a:txBody>
                  <a:tcPr>
                    <a:solidFill>
                      <a:schemeClr val="accent2"/>
                    </a:solidFill>
                  </a:tcPr>
                </a:tc>
                <a:tc>
                  <a:txBody>
                    <a:bodyPr/>
                    <a:lstStyle/>
                    <a:p>
                      <a:pPr algn="ctr"/>
                      <a:r>
                        <a:rPr lang="el-GR" dirty="0"/>
                        <a:t>Φούσκωμα Οφθαλμών</a:t>
                      </a:r>
                    </a:p>
                  </a:txBody>
                  <a:tcPr>
                    <a:solidFill>
                      <a:schemeClr val="accent2"/>
                    </a:solidFill>
                  </a:tcPr>
                </a:tc>
                <a:tc>
                  <a:txBody>
                    <a:bodyPr/>
                    <a:lstStyle/>
                    <a:p>
                      <a:pPr algn="ctr"/>
                      <a:r>
                        <a:rPr lang="el-GR" dirty="0"/>
                        <a:t>Έναρξη Πράσινης Κορυφής</a:t>
                      </a:r>
                    </a:p>
                  </a:txBody>
                  <a:tcPr>
                    <a:solidFill>
                      <a:schemeClr val="accent2"/>
                    </a:solidFill>
                  </a:tcPr>
                </a:tc>
                <a:tc>
                  <a:txBody>
                    <a:bodyPr/>
                    <a:lstStyle/>
                    <a:p>
                      <a:pPr algn="ctr"/>
                      <a:r>
                        <a:rPr lang="el-GR" dirty="0"/>
                        <a:t>Πράσινη Κορυφή</a:t>
                      </a:r>
                    </a:p>
                  </a:txBody>
                  <a:tcPr>
                    <a:solidFill>
                      <a:schemeClr val="accent2"/>
                    </a:solidFill>
                  </a:tcPr>
                </a:tc>
                <a:tc>
                  <a:txBody>
                    <a:bodyPr/>
                    <a:lstStyle/>
                    <a:p>
                      <a:pPr algn="ctr"/>
                      <a:r>
                        <a:rPr lang="el-GR" dirty="0"/>
                        <a:t>Ροζ Κορυφή</a:t>
                      </a:r>
                    </a:p>
                  </a:txBody>
                  <a:tcPr>
                    <a:solidFill>
                      <a:schemeClr val="accent2"/>
                    </a:solidFill>
                  </a:tcPr>
                </a:tc>
                <a:tc>
                  <a:txBody>
                    <a:bodyPr/>
                    <a:lstStyle/>
                    <a:p>
                      <a:pPr algn="ctr"/>
                      <a:r>
                        <a:rPr lang="el-GR" dirty="0"/>
                        <a:t>Έναρξη Ανθοφορίας</a:t>
                      </a:r>
                    </a:p>
                  </a:txBody>
                  <a:tcPr>
                    <a:solidFill>
                      <a:schemeClr val="accent2"/>
                    </a:solidFill>
                  </a:tcPr>
                </a:tc>
                <a:extLst>
                  <a:ext uri="{0D108BD9-81ED-4DB2-BD59-A6C34878D82A}">
                    <a16:rowId xmlns:a16="http://schemas.microsoft.com/office/drawing/2014/main" val="2799174262"/>
                  </a:ext>
                </a:extLst>
              </a:tr>
              <a:tr h="1167655">
                <a:tc>
                  <a:txBody>
                    <a:bodyPr/>
                    <a:lstStyle/>
                    <a:p>
                      <a:endParaRPr lang="el-GR" dirty="0"/>
                    </a:p>
                  </a:txBody>
                  <a:tcPr>
                    <a:solidFill>
                      <a:schemeClr val="accent2"/>
                    </a:solidFill>
                  </a:tcPr>
                </a:tc>
                <a:tc>
                  <a:txBody>
                    <a:bodyPr/>
                    <a:lstStyle/>
                    <a:p>
                      <a:endParaRPr lang="el-GR" dirty="0"/>
                    </a:p>
                  </a:txBody>
                  <a:tcPr>
                    <a:solidFill>
                      <a:schemeClr val="accent2"/>
                    </a:solidFill>
                  </a:tcPr>
                </a:tc>
                <a:tc>
                  <a:txBody>
                    <a:bodyPr/>
                    <a:lstStyle/>
                    <a:p>
                      <a:endParaRPr lang="el-GR" dirty="0"/>
                    </a:p>
                  </a:txBody>
                  <a:tcPr>
                    <a:solidFill>
                      <a:schemeClr val="accent2"/>
                    </a:solidFill>
                  </a:tcPr>
                </a:tc>
                <a:tc>
                  <a:txBody>
                    <a:bodyPr/>
                    <a:lstStyle/>
                    <a:p>
                      <a:endParaRPr lang="el-GR" dirty="0"/>
                    </a:p>
                  </a:txBody>
                  <a:tcPr>
                    <a:solidFill>
                      <a:schemeClr val="accent2"/>
                    </a:solidFill>
                  </a:tcPr>
                </a:tc>
                <a:tc>
                  <a:txBody>
                    <a:bodyPr/>
                    <a:lstStyle/>
                    <a:p>
                      <a:endParaRPr lang="el-GR" dirty="0"/>
                    </a:p>
                  </a:txBody>
                  <a:tcPr>
                    <a:solidFill>
                      <a:schemeClr val="accent2"/>
                    </a:solidFill>
                  </a:tcPr>
                </a:tc>
                <a:tc>
                  <a:txBody>
                    <a:bodyPr/>
                    <a:lstStyle/>
                    <a:p>
                      <a:endParaRPr lang="el-GR" dirty="0"/>
                    </a:p>
                  </a:txBody>
                  <a:tcPr>
                    <a:solidFill>
                      <a:schemeClr val="accent2"/>
                    </a:solidFill>
                  </a:tcPr>
                </a:tc>
                <a:extLst>
                  <a:ext uri="{0D108BD9-81ED-4DB2-BD59-A6C34878D82A}">
                    <a16:rowId xmlns:a16="http://schemas.microsoft.com/office/drawing/2014/main" val="2501304646"/>
                  </a:ext>
                </a:extLst>
              </a:tr>
              <a:tr h="563198">
                <a:tc>
                  <a:txBody>
                    <a:bodyPr/>
                    <a:lstStyle/>
                    <a:p>
                      <a:pPr algn="ctr"/>
                      <a:r>
                        <a:rPr lang="el-GR" dirty="0"/>
                        <a:t>Ανθοφορία</a:t>
                      </a:r>
                    </a:p>
                  </a:txBody>
                  <a:tcPr>
                    <a:solidFill>
                      <a:schemeClr val="accent2"/>
                    </a:solidFill>
                  </a:tcPr>
                </a:tc>
                <a:tc>
                  <a:txBody>
                    <a:bodyPr/>
                    <a:lstStyle/>
                    <a:p>
                      <a:pPr algn="ctr"/>
                      <a:r>
                        <a:rPr lang="el-GR" dirty="0"/>
                        <a:t>Πτώση Πετάλων</a:t>
                      </a:r>
                    </a:p>
                  </a:txBody>
                  <a:tcPr>
                    <a:solidFill>
                      <a:schemeClr val="accent2"/>
                    </a:solidFill>
                  </a:tcPr>
                </a:tc>
                <a:tc>
                  <a:txBody>
                    <a:bodyPr/>
                    <a:lstStyle/>
                    <a:p>
                      <a:pPr algn="ctr"/>
                      <a:r>
                        <a:rPr lang="el-GR" dirty="0"/>
                        <a:t>Καρπίδιο</a:t>
                      </a:r>
                    </a:p>
                  </a:txBody>
                  <a:tcPr>
                    <a:solidFill>
                      <a:schemeClr val="accent2"/>
                    </a:solidFill>
                  </a:tcPr>
                </a:tc>
                <a:tc>
                  <a:txBody>
                    <a:bodyPr/>
                    <a:lstStyle/>
                    <a:p>
                      <a:pPr algn="ctr"/>
                      <a:r>
                        <a:rPr lang="el-GR" dirty="0"/>
                        <a:t>Ανάπτυξη Καρπιδίου</a:t>
                      </a:r>
                    </a:p>
                  </a:txBody>
                  <a:tcPr>
                    <a:solidFill>
                      <a:schemeClr val="accent2"/>
                    </a:solidFill>
                  </a:tcPr>
                </a:tc>
                <a:tc gridSpan="2">
                  <a:txBody>
                    <a:bodyPr/>
                    <a:lstStyle/>
                    <a:p>
                      <a:pPr algn="ctr"/>
                      <a:r>
                        <a:rPr lang="el-GR" dirty="0"/>
                        <a:t>Φυσιολογική Ωρίμανση</a:t>
                      </a:r>
                    </a:p>
                  </a:txBody>
                  <a:tcPr>
                    <a:solidFill>
                      <a:schemeClr val="accent2"/>
                    </a:solidFill>
                  </a:tcPr>
                </a:tc>
                <a:tc hMerge="1">
                  <a:txBody>
                    <a:bodyPr/>
                    <a:lstStyle/>
                    <a:p>
                      <a:endParaRPr lang="el-GR" dirty="0"/>
                    </a:p>
                  </a:txBody>
                  <a:tcPr>
                    <a:noFill/>
                  </a:tcPr>
                </a:tc>
                <a:extLst>
                  <a:ext uri="{0D108BD9-81ED-4DB2-BD59-A6C34878D82A}">
                    <a16:rowId xmlns:a16="http://schemas.microsoft.com/office/drawing/2014/main" val="253699113"/>
                  </a:ext>
                </a:extLst>
              </a:tr>
              <a:tr h="1167655">
                <a:tc>
                  <a:txBody>
                    <a:bodyPr/>
                    <a:lstStyle/>
                    <a:p>
                      <a:endParaRPr lang="el-GR"/>
                    </a:p>
                  </a:txBody>
                  <a:tcPr>
                    <a:solidFill>
                      <a:schemeClr val="accent2"/>
                    </a:solidFill>
                  </a:tcPr>
                </a:tc>
                <a:tc>
                  <a:txBody>
                    <a:bodyPr/>
                    <a:lstStyle/>
                    <a:p>
                      <a:endParaRPr lang="el-GR" dirty="0"/>
                    </a:p>
                  </a:txBody>
                  <a:tcPr>
                    <a:solidFill>
                      <a:schemeClr val="accent2"/>
                    </a:solidFill>
                  </a:tcPr>
                </a:tc>
                <a:tc>
                  <a:txBody>
                    <a:bodyPr/>
                    <a:lstStyle/>
                    <a:p>
                      <a:endParaRPr lang="el-GR" dirty="0"/>
                    </a:p>
                  </a:txBody>
                  <a:tcPr>
                    <a:solidFill>
                      <a:schemeClr val="accent2"/>
                    </a:solidFill>
                  </a:tcPr>
                </a:tc>
                <a:tc>
                  <a:txBody>
                    <a:bodyPr/>
                    <a:lstStyle/>
                    <a:p>
                      <a:endParaRPr lang="el-GR" dirty="0"/>
                    </a:p>
                  </a:txBody>
                  <a:tcPr>
                    <a:solidFill>
                      <a:schemeClr val="accent2"/>
                    </a:solidFill>
                  </a:tcPr>
                </a:tc>
                <a:tc gridSpan="2">
                  <a:txBody>
                    <a:bodyPr/>
                    <a:lstStyle/>
                    <a:p>
                      <a:endParaRPr lang="el-GR" dirty="0"/>
                    </a:p>
                  </a:txBody>
                  <a:tcPr>
                    <a:solidFill>
                      <a:schemeClr val="accent2"/>
                    </a:solidFill>
                  </a:tcPr>
                </a:tc>
                <a:tc hMerge="1">
                  <a:txBody>
                    <a:bodyPr/>
                    <a:lstStyle/>
                    <a:p>
                      <a:endParaRPr lang="el-GR" dirty="0"/>
                    </a:p>
                  </a:txBody>
                  <a:tcPr>
                    <a:solidFill>
                      <a:schemeClr val="accent2"/>
                    </a:solidFill>
                  </a:tcPr>
                </a:tc>
                <a:extLst>
                  <a:ext uri="{0D108BD9-81ED-4DB2-BD59-A6C34878D82A}">
                    <a16:rowId xmlns:a16="http://schemas.microsoft.com/office/drawing/2014/main" val="2417805815"/>
                  </a:ext>
                </a:extLst>
              </a:tr>
            </a:tbl>
          </a:graphicData>
        </a:graphic>
      </p:graphicFrame>
      <p:pic>
        <p:nvPicPr>
          <p:cNvPr id="6" name="Εικόνα 5">
            <a:extLst>
              <a:ext uri="{FF2B5EF4-FFF2-40B4-BE49-F238E27FC236}">
                <a16:creationId xmlns:a16="http://schemas.microsoft.com/office/drawing/2014/main" id="{FE6D754A-ABBC-4B84-910D-10A5E142C524}"/>
              </a:ext>
            </a:extLst>
          </p:cNvPr>
          <p:cNvPicPr>
            <a:picLocks noChangeAspect="1"/>
          </p:cNvPicPr>
          <p:nvPr/>
        </p:nvPicPr>
        <p:blipFill rotWithShape="1">
          <a:blip r:embed="rId2"/>
          <a:srcRect l="12427" t="22324" r="16031" b="21368"/>
          <a:stretch/>
        </p:blipFill>
        <p:spPr>
          <a:xfrm rot="16200000">
            <a:off x="296543" y="1987113"/>
            <a:ext cx="1041529" cy="853414"/>
          </a:xfrm>
          <a:prstGeom prst="rect">
            <a:avLst/>
          </a:prstGeom>
        </p:spPr>
      </p:pic>
      <p:pic>
        <p:nvPicPr>
          <p:cNvPr id="8" name="Εικόνα 7">
            <a:extLst>
              <a:ext uri="{FF2B5EF4-FFF2-40B4-BE49-F238E27FC236}">
                <a16:creationId xmlns:a16="http://schemas.microsoft.com/office/drawing/2014/main" id="{A444B5B3-8880-4607-98BD-2198759CCA4D}"/>
              </a:ext>
            </a:extLst>
          </p:cNvPr>
          <p:cNvPicPr>
            <a:picLocks noChangeAspect="1"/>
          </p:cNvPicPr>
          <p:nvPr/>
        </p:nvPicPr>
        <p:blipFill rotWithShape="1">
          <a:blip r:embed="rId3"/>
          <a:srcRect l="37463" t="27656" r="13796" b="15979"/>
          <a:stretch/>
        </p:blipFill>
        <p:spPr>
          <a:xfrm rot="16200000">
            <a:off x="7698467" y="1954603"/>
            <a:ext cx="985254" cy="975168"/>
          </a:xfrm>
          <a:prstGeom prst="rect">
            <a:avLst/>
          </a:prstGeom>
        </p:spPr>
      </p:pic>
      <p:pic>
        <p:nvPicPr>
          <p:cNvPr id="10" name="Εικόνα 9">
            <a:extLst>
              <a:ext uri="{FF2B5EF4-FFF2-40B4-BE49-F238E27FC236}">
                <a16:creationId xmlns:a16="http://schemas.microsoft.com/office/drawing/2014/main" id="{3BB73F84-7EE0-47E2-849B-CC0A16580339}"/>
              </a:ext>
            </a:extLst>
          </p:cNvPr>
          <p:cNvPicPr>
            <a:picLocks noChangeAspect="1"/>
          </p:cNvPicPr>
          <p:nvPr/>
        </p:nvPicPr>
        <p:blipFill rotWithShape="1">
          <a:blip r:embed="rId4"/>
          <a:srcRect l="27797" t="36287" r="32826" b="7349"/>
          <a:stretch/>
        </p:blipFill>
        <p:spPr>
          <a:xfrm>
            <a:off x="6318765" y="1893285"/>
            <a:ext cx="975169" cy="1041530"/>
          </a:xfrm>
          <a:prstGeom prst="rect">
            <a:avLst/>
          </a:prstGeom>
        </p:spPr>
      </p:pic>
      <p:pic>
        <p:nvPicPr>
          <p:cNvPr id="12" name="Εικόνα 11">
            <a:extLst>
              <a:ext uri="{FF2B5EF4-FFF2-40B4-BE49-F238E27FC236}">
                <a16:creationId xmlns:a16="http://schemas.microsoft.com/office/drawing/2014/main" id="{7B11BF2D-8F77-440E-B310-E2B0A23A512A}"/>
              </a:ext>
            </a:extLst>
          </p:cNvPr>
          <p:cNvPicPr>
            <a:picLocks noChangeAspect="1"/>
          </p:cNvPicPr>
          <p:nvPr/>
        </p:nvPicPr>
        <p:blipFill rotWithShape="1">
          <a:blip r:embed="rId5"/>
          <a:srcRect l="25259"/>
          <a:stretch/>
        </p:blipFill>
        <p:spPr>
          <a:xfrm rot="16200000">
            <a:off x="250167" y="3752290"/>
            <a:ext cx="1134284" cy="853415"/>
          </a:xfrm>
          <a:prstGeom prst="rect">
            <a:avLst/>
          </a:prstGeom>
        </p:spPr>
      </p:pic>
      <p:pic>
        <p:nvPicPr>
          <p:cNvPr id="14" name="Εικόνα 13">
            <a:extLst>
              <a:ext uri="{FF2B5EF4-FFF2-40B4-BE49-F238E27FC236}">
                <a16:creationId xmlns:a16="http://schemas.microsoft.com/office/drawing/2014/main" id="{D900185F-BF9C-4DC7-B422-94D90566A45F}"/>
              </a:ext>
            </a:extLst>
          </p:cNvPr>
          <p:cNvPicPr>
            <a:picLocks noChangeAspect="1"/>
          </p:cNvPicPr>
          <p:nvPr/>
        </p:nvPicPr>
        <p:blipFill rotWithShape="1">
          <a:blip r:embed="rId6"/>
          <a:srcRect l="1797" t="2320" r="10254" b="7529"/>
          <a:stretch/>
        </p:blipFill>
        <p:spPr>
          <a:xfrm>
            <a:off x="1552354" y="3611855"/>
            <a:ext cx="1066188" cy="1134285"/>
          </a:xfrm>
          <a:prstGeom prst="rect">
            <a:avLst/>
          </a:prstGeom>
        </p:spPr>
      </p:pic>
      <p:pic>
        <p:nvPicPr>
          <p:cNvPr id="16" name="Εικόνα 15">
            <a:extLst>
              <a:ext uri="{FF2B5EF4-FFF2-40B4-BE49-F238E27FC236}">
                <a16:creationId xmlns:a16="http://schemas.microsoft.com/office/drawing/2014/main" id="{3ABFE806-391D-4D7B-B19C-D95B004319A3}"/>
              </a:ext>
            </a:extLst>
          </p:cNvPr>
          <p:cNvPicPr>
            <a:picLocks noChangeAspect="1"/>
          </p:cNvPicPr>
          <p:nvPr/>
        </p:nvPicPr>
        <p:blipFill rotWithShape="1">
          <a:blip r:embed="rId7"/>
          <a:srcRect l="9419" t="4924" r="7346" b="8877"/>
          <a:stretch/>
        </p:blipFill>
        <p:spPr>
          <a:xfrm>
            <a:off x="3022571" y="3611855"/>
            <a:ext cx="1066187" cy="1077212"/>
          </a:xfrm>
          <a:prstGeom prst="rect">
            <a:avLst/>
          </a:prstGeom>
        </p:spPr>
      </p:pic>
      <p:pic>
        <p:nvPicPr>
          <p:cNvPr id="18" name="Εικόνα 17">
            <a:extLst>
              <a:ext uri="{FF2B5EF4-FFF2-40B4-BE49-F238E27FC236}">
                <a16:creationId xmlns:a16="http://schemas.microsoft.com/office/drawing/2014/main" id="{72BF9AE6-CF8F-4D32-990B-D262BB3321D4}"/>
              </a:ext>
            </a:extLst>
          </p:cNvPr>
          <p:cNvPicPr>
            <a:picLocks noChangeAspect="1"/>
          </p:cNvPicPr>
          <p:nvPr/>
        </p:nvPicPr>
        <p:blipFill rotWithShape="1">
          <a:blip r:embed="rId8"/>
          <a:srcRect l="5192" t="1252" r="6764" b="14349"/>
          <a:stretch/>
        </p:blipFill>
        <p:spPr>
          <a:xfrm>
            <a:off x="4713148" y="3611854"/>
            <a:ext cx="1190848" cy="1077213"/>
          </a:xfrm>
          <a:prstGeom prst="rect">
            <a:avLst/>
          </a:prstGeom>
        </p:spPr>
      </p:pic>
      <p:pic>
        <p:nvPicPr>
          <p:cNvPr id="20" name="Εικόνα 19">
            <a:extLst>
              <a:ext uri="{FF2B5EF4-FFF2-40B4-BE49-F238E27FC236}">
                <a16:creationId xmlns:a16="http://schemas.microsoft.com/office/drawing/2014/main" id="{4C39EA1C-045A-4568-A78D-09A6D70BDE48}"/>
              </a:ext>
            </a:extLst>
          </p:cNvPr>
          <p:cNvPicPr>
            <a:picLocks noChangeAspect="1"/>
          </p:cNvPicPr>
          <p:nvPr/>
        </p:nvPicPr>
        <p:blipFill rotWithShape="1">
          <a:blip r:embed="rId9"/>
          <a:srcRect b="14620"/>
          <a:stretch/>
        </p:blipFill>
        <p:spPr>
          <a:xfrm>
            <a:off x="6698926" y="3611855"/>
            <a:ext cx="1682235" cy="1077212"/>
          </a:xfrm>
          <a:prstGeom prst="rect">
            <a:avLst/>
          </a:prstGeom>
        </p:spPr>
      </p:pic>
      <p:pic>
        <p:nvPicPr>
          <p:cNvPr id="22" name="Εικόνα 21">
            <a:extLst>
              <a:ext uri="{FF2B5EF4-FFF2-40B4-BE49-F238E27FC236}">
                <a16:creationId xmlns:a16="http://schemas.microsoft.com/office/drawing/2014/main" id="{FCC64E4A-5A43-4BF7-97CF-C80ED12BD747}"/>
              </a:ext>
            </a:extLst>
          </p:cNvPr>
          <p:cNvPicPr>
            <a:picLocks noChangeAspect="1"/>
          </p:cNvPicPr>
          <p:nvPr/>
        </p:nvPicPr>
        <p:blipFill rotWithShape="1">
          <a:blip r:embed="rId10"/>
          <a:srcRect r="8260" b="6711"/>
          <a:stretch/>
        </p:blipFill>
        <p:spPr>
          <a:xfrm>
            <a:off x="1727797" y="1893055"/>
            <a:ext cx="648585" cy="1058160"/>
          </a:xfrm>
          <a:prstGeom prst="rect">
            <a:avLst/>
          </a:prstGeom>
        </p:spPr>
      </p:pic>
      <p:pic>
        <p:nvPicPr>
          <p:cNvPr id="24" name="Εικόνα 23">
            <a:extLst>
              <a:ext uri="{FF2B5EF4-FFF2-40B4-BE49-F238E27FC236}">
                <a16:creationId xmlns:a16="http://schemas.microsoft.com/office/drawing/2014/main" id="{03CF44C3-5241-40B1-A8D2-10DD0D27B0BD}"/>
              </a:ext>
            </a:extLst>
          </p:cNvPr>
          <p:cNvPicPr>
            <a:picLocks noChangeAspect="1"/>
          </p:cNvPicPr>
          <p:nvPr/>
        </p:nvPicPr>
        <p:blipFill rotWithShape="1">
          <a:blip r:embed="rId11"/>
          <a:srcRect r="5226" b="5724"/>
          <a:stretch/>
        </p:blipFill>
        <p:spPr>
          <a:xfrm>
            <a:off x="3090866" y="1893055"/>
            <a:ext cx="984090" cy="1080719"/>
          </a:xfrm>
          <a:prstGeom prst="rect">
            <a:avLst/>
          </a:prstGeom>
        </p:spPr>
      </p:pic>
      <p:pic>
        <p:nvPicPr>
          <p:cNvPr id="26" name="Εικόνα 25">
            <a:extLst>
              <a:ext uri="{FF2B5EF4-FFF2-40B4-BE49-F238E27FC236}">
                <a16:creationId xmlns:a16="http://schemas.microsoft.com/office/drawing/2014/main" id="{83A09760-75A1-4EE7-8100-4DFA97081FBE}"/>
              </a:ext>
            </a:extLst>
          </p:cNvPr>
          <p:cNvPicPr>
            <a:picLocks noChangeAspect="1"/>
          </p:cNvPicPr>
          <p:nvPr/>
        </p:nvPicPr>
        <p:blipFill rotWithShape="1">
          <a:blip r:embed="rId12"/>
          <a:srcRect l="1" r="3593" b="4617"/>
          <a:stretch/>
        </p:blipFill>
        <p:spPr>
          <a:xfrm>
            <a:off x="4564988" y="1927532"/>
            <a:ext cx="1487167" cy="1041530"/>
          </a:xfrm>
          <a:prstGeom prst="rect">
            <a:avLst/>
          </a:prstGeom>
        </p:spPr>
      </p:pic>
    </p:spTree>
    <p:extLst>
      <p:ext uri="{BB962C8B-B14F-4D97-AF65-F5344CB8AC3E}">
        <p14:creationId xmlns:p14="http://schemas.microsoft.com/office/powerpoint/2010/main" val="113802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81C3C2-49B6-4DCE-B44D-515ACF7703CD}"/>
              </a:ext>
            </a:extLst>
          </p:cNvPr>
          <p:cNvSpPr>
            <a:spLocks noGrp="1"/>
          </p:cNvSpPr>
          <p:nvPr>
            <p:ph type="title"/>
          </p:nvPr>
        </p:nvSpPr>
        <p:spPr/>
        <p:txBody>
          <a:bodyPr/>
          <a:lstStyle/>
          <a:p>
            <a:r>
              <a:rPr lang="el-GR" dirty="0"/>
              <a:t>Κύκλος Καλλιέργειας Ροδάκινου</a:t>
            </a:r>
          </a:p>
        </p:txBody>
      </p:sp>
      <p:pic>
        <p:nvPicPr>
          <p:cNvPr id="5" name="Εικόνα 4">
            <a:extLst>
              <a:ext uri="{FF2B5EF4-FFF2-40B4-BE49-F238E27FC236}">
                <a16:creationId xmlns:a16="http://schemas.microsoft.com/office/drawing/2014/main" id="{EC3BCC2E-4501-4448-8605-6BCA9423FF21}"/>
              </a:ext>
            </a:extLst>
          </p:cNvPr>
          <p:cNvPicPr>
            <a:picLocks noChangeAspect="1"/>
          </p:cNvPicPr>
          <p:nvPr/>
        </p:nvPicPr>
        <p:blipFill rotWithShape="1">
          <a:blip r:embed="rId2"/>
          <a:srcRect b="7305"/>
          <a:stretch/>
        </p:blipFill>
        <p:spPr>
          <a:xfrm>
            <a:off x="2917751" y="1324373"/>
            <a:ext cx="3308498" cy="3279127"/>
          </a:xfrm>
          <a:prstGeom prst="rect">
            <a:avLst/>
          </a:prstGeom>
        </p:spPr>
      </p:pic>
      <p:sp>
        <p:nvSpPr>
          <p:cNvPr id="7" name="Google Shape;8495;p84">
            <a:extLst>
              <a:ext uri="{FF2B5EF4-FFF2-40B4-BE49-F238E27FC236}">
                <a16:creationId xmlns:a16="http://schemas.microsoft.com/office/drawing/2014/main" id="{FF3A283A-F799-4D63-A4DB-28E5E97C2FB1}"/>
              </a:ext>
            </a:extLst>
          </p:cNvPr>
          <p:cNvSpPr/>
          <p:nvPr/>
        </p:nvSpPr>
        <p:spPr>
          <a:xfrm>
            <a:off x="7643156" y="616978"/>
            <a:ext cx="449288" cy="448143"/>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4545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5"/>
          <p:cNvSpPr txBox="1">
            <a:spLocks noGrp="1"/>
          </p:cNvSpPr>
          <p:nvPr>
            <p:ph type="title"/>
          </p:nvPr>
        </p:nvSpPr>
        <p:spPr>
          <a:xfrm>
            <a:off x="720000" y="540000"/>
            <a:ext cx="5223600" cy="6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Ποικιλίες Ροδάκινων</a:t>
            </a:r>
            <a:endParaRPr dirty="0"/>
          </a:p>
        </p:txBody>
      </p:sp>
      <p:sp>
        <p:nvSpPr>
          <p:cNvPr id="504" name="Google Shape;504;p55"/>
          <p:cNvSpPr txBox="1">
            <a:spLocks noGrp="1"/>
          </p:cNvSpPr>
          <p:nvPr>
            <p:ph type="subTitle" idx="1"/>
          </p:nvPr>
        </p:nvSpPr>
        <p:spPr>
          <a:xfrm>
            <a:off x="1092125" y="2666457"/>
            <a:ext cx="1600200" cy="42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l-GR" dirty="0">
                <a:latin typeface="Microsoft JhengHei" panose="020B0604030504040204" pitchFamily="34" charset="-120"/>
                <a:ea typeface="Microsoft JhengHei" panose="020B0604030504040204" pitchFamily="34" charset="-120"/>
              </a:rPr>
              <a:t>Ζόντιακ</a:t>
            </a:r>
            <a:r>
              <a:rPr lang="en" dirty="0"/>
              <a:t> </a:t>
            </a:r>
            <a:endParaRPr dirty="0"/>
          </a:p>
        </p:txBody>
      </p:sp>
      <p:sp>
        <p:nvSpPr>
          <p:cNvPr id="505" name="Google Shape;505;p55"/>
          <p:cNvSpPr txBox="1">
            <a:spLocks noGrp="1"/>
          </p:cNvSpPr>
          <p:nvPr>
            <p:ph type="subTitle" idx="2"/>
          </p:nvPr>
        </p:nvSpPr>
        <p:spPr>
          <a:xfrm>
            <a:off x="3783600" y="2665178"/>
            <a:ext cx="1600200" cy="42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l-GR" dirty="0">
                <a:latin typeface="Microsoft JhengHei" panose="020B0604030504040204" pitchFamily="34" charset="-120"/>
                <a:ea typeface="Microsoft JhengHei" panose="020B0604030504040204" pitchFamily="34" charset="-120"/>
              </a:rPr>
              <a:t>Μιραμπέλ</a:t>
            </a:r>
            <a:endParaRPr dirty="0">
              <a:latin typeface="Microsoft JhengHei" panose="020B0604030504040204" pitchFamily="34" charset="-120"/>
              <a:ea typeface="Microsoft JhengHei" panose="020B0604030504040204" pitchFamily="34" charset="-120"/>
            </a:endParaRPr>
          </a:p>
        </p:txBody>
      </p:sp>
      <p:sp>
        <p:nvSpPr>
          <p:cNvPr id="506" name="Google Shape;506;p55"/>
          <p:cNvSpPr txBox="1">
            <a:spLocks noGrp="1"/>
          </p:cNvSpPr>
          <p:nvPr>
            <p:ph type="subTitle" idx="3"/>
          </p:nvPr>
        </p:nvSpPr>
        <p:spPr>
          <a:xfrm>
            <a:off x="6483651" y="2661584"/>
            <a:ext cx="1600200" cy="42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l-GR" dirty="0">
                <a:latin typeface="Microsoft JhengHei" panose="020B0604030504040204" pitchFamily="34" charset="-120"/>
                <a:ea typeface="Microsoft JhengHei" panose="020B0604030504040204" pitchFamily="34" charset="-120"/>
              </a:rPr>
              <a:t>Μπάμπυλον</a:t>
            </a:r>
            <a:endParaRPr dirty="0">
              <a:latin typeface="Microsoft JhengHei" panose="020B0604030504040204" pitchFamily="34" charset="-120"/>
              <a:ea typeface="Microsoft JhengHei" panose="020B0604030504040204" pitchFamily="34" charset="-120"/>
            </a:endParaRPr>
          </a:p>
        </p:txBody>
      </p:sp>
      <p:sp>
        <p:nvSpPr>
          <p:cNvPr id="510" name="Google Shape;510;p55"/>
          <p:cNvSpPr txBox="1">
            <a:spLocks noGrp="1"/>
          </p:cNvSpPr>
          <p:nvPr>
            <p:ph type="subTitle" idx="7"/>
          </p:nvPr>
        </p:nvSpPr>
        <p:spPr>
          <a:xfrm>
            <a:off x="1092124" y="4352791"/>
            <a:ext cx="1600200" cy="42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l-GR" dirty="0">
                <a:latin typeface="Microsoft JhengHei" panose="020B0604030504040204" pitchFamily="34" charset="-120"/>
                <a:ea typeface="Microsoft JhengHei" panose="020B0604030504040204" pitchFamily="34" charset="-120"/>
              </a:rPr>
              <a:t>Φαρμπέλ</a:t>
            </a:r>
            <a:endParaRPr dirty="0">
              <a:latin typeface="Microsoft JhengHei" panose="020B0604030504040204" pitchFamily="34" charset="-120"/>
              <a:ea typeface="Microsoft JhengHei" panose="020B0604030504040204" pitchFamily="34" charset="-120"/>
            </a:endParaRPr>
          </a:p>
        </p:txBody>
      </p:sp>
      <p:sp>
        <p:nvSpPr>
          <p:cNvPr id="511" name="Google Shape;511;p55"/>
          <p:cNvSpPr txBox="1">
            <a:spLocks noGrp="1"/>
          </p:cNvSpPr>
          <p:nvPr>
            <p:ph type="subTitle" idx="8"/>
          </p:nvPr>
        </p:nvSpPr>
        <p:spPr>
          <a:xfrm>
            <a:off x="3761700" y="4354888"/>
            <a:ext cx="1644000" cy="42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l-GR" dirty="0">
                <a:latin typeface="Microsoft JhengHei" panose="020B0604030504040204" pitchFamily="34" charset="-120"/>
                <a:ea typeface="Microsoft JhengHei" panose="020B0604030504040204" pitchFamily="34" charset="-120"/>
              </a:rPr>
              <a:t>Πλατιμπέλ</a:t>
            </a:r>
            <a:endParaRPr dirty="0">
              <a:latin typeface="Microsoft JhengHei" panose="020B0604030504040204" pitchFamily="34" charset="-120"/>
              <a:ea typeface="Microsoft JhengHei" panose="020B0604030504040204" pitchFamily="34" charset="-120"/>
            </a:endParaRPr>
          </a:p>
        </p:txBody>
      </p:sp>
      <p:sp>
        <p:nvSpPr>
          <p:cNvPr id="512" name="Google Shape;512;p55"/>
          <p:cNvSpPr txBox="1">
            <a:spLocks noGrp="1"/>
          </p:cNvSpPr>
          <p:nvPr>
            <p:ph type="subTitle" idx="9"/>
          </p:nvPr>
        </p:nvSpPr>
        <p:spPr>
          <a:xfrm>
            <a:off x="6277552" y="4352791"/>
            <a:ext cx="2012398" cy="42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l-GR" dirty="0">
                <a:latin typeface="Microsoft JhengHei" panose="020B0604030504040204" pitchFamily="34" charset="-120"/>
                <a:ea typeface="Microsoft JhengHei" panose="020B0604030504040204" pitchFamily="34" charset="-120"/>
              </a:rPr>
              <a:t>Μπρίτνευ Λέιν</a:t>
            </a:r>
            <a:endParaRPr dirty="0">
              <a:latin typeface="Microsoft JhengHei" panose="020B0604030504040204" pitchFamily="34" charset="-120"/>
              <a:ea typeface="Microsoft JhengHei" panose="020B0604030504040204" pitchFamily="34" charset="-120"/>
            </a:endParaRPr>
          </a:p>
        </p:txBody>
      </p:sp>
      <p:pic>
        <p:nvPicPr>
          <p:cNvPr id="13" name="Εικόνα 12">
            <a:extLst>
              <a:ext uri="{FF2B5EF4-FFF2-40B4-BE49-F238E27FC236}">
                <a16:creationId xmlns:a16="http://schemas.microsoft.com/office/drawing/2014/main" id="{363C1600-4602-4A87-A154-EC0FAE4995B9}"/>
              </a:ext>
            </a:extLst>
          </p:cNvPr>
          <p:cNvPicPr>
            <a:picLocks noChangeAspect="1"/>
          </p:cNvPicPr>
          <p:nvPr/>
        </p:nvPicPr>
        <p:blipFill>
          <a:blip r:embed="rId3"/>
          <a:stretch>
            <a:fillRect/>
          </a:stretch>
        </p:blipFill>
        <p:spPr>
          <a:xfrm>
            <a:off x="957653" y="1404168"/>
            <a:ext cx="1869143" cy="1282262"/>
          </a:xfrm>
          <a:prstGeom prst="rect">
            <a:avLst/>
          </a:prstGeom>
        </p:spPr>
      </p:pic>
      <p:pic>
        <p:nvPicPr>
          <p:cNvPr id="15" name="Εικόνα 14">
            <a:extLst>
              <a:ext uri="{FF2B5EF4-FFF2-40B4-BE49-F238E27FC236}">
                <a16:creationId xmlns:a16="http://schemas.microsoft.com/office/drawing/2014/main" id="{72CFD03C-C0DF-40E5-8D5A-5F98D4E2FD4E}"/>
              </a:ext>
            </a:extLst>
          </p:cNvPr>
          <p:cNvPicPr>
            <a:picLocks noChangeAspect="1"/>
          </p:cNvPicPr>
          <p:nvPr/>
        </p:nvPicPr>
        <p:blipFill>
          <a:blip r:embed="rId4"/>
          <a:stretch>
            <a:fillRect/>
          </a:stretch>
        </p:blipFill>
        <p:spPr>
          <a:xfrm>
            <a:off x="3621710" y="3122097"/>
            <a:ext cx="1900580" cy="1267053"/>
          </a:xfrm>
          <a:prstGeom prst="rect">
            <a:avLst/>
          </a:prstGeom>
        </p:spPr>
      </p:pic>
      <p:pic>
        <p:nvPicPr>
          <p:cNvPr id="17" name="Εικόνα 16">
            <a:extLst>
              <a:ext uri="{FF2B5EF4-FFF2-40B4-BE49-F238E27FC236}">
                <a16:creationId xmlns:a16="http://schemas.microsoft.com/office/drawing/2014/main" id="{479704AF-FB93-4922-94D1-591B7728CAD6}"/>
              </a:ext>
            </a:extLst>
          </p:cNvPr>
          <p:cNvPicPr>
            <a:picLocks noChangeAspect="1"/>
          </p:cNvPicPr>
          <p:nvPr/>
        </p:nvPicPr>
        <p:blipFill>
          <a:blip r:embed="rId5"/>
          <a:stretch>
            <a:fillRect/>
          </a:stretch>
        </p:blipFill>
        <p:spPr>
          <a:xfrm>
            <a:off x="6333461" y="1411073"/>
            <a:ext cx="1900580" cy="1267053"/>
          </a:xfrm>
          <a:prstGeom prst="rect">
            <a:avLst/>
          </a:prstGeom>
        </p:spPr>
      </p:pic>
      <p:pic>
        <p:nvPicPr>
          <p:cNvPr id="19" name="Εικόνα 18">
            <a:extLst>
              <a:ext uri="{FF2B5EF4-FFF2-40B4-BE49-F238E27FC236}">
                <a16:creationId xmlns:a16="http://schemas.microsoft.com/office/drawing/2014/main" id="{56D34F61-DD0B-49E2-8D7E-A6D794B9E249}"/>
              </a:ext>
            </a:extLst>
          </p:cNvPr>
          <p:cNvPicPr>
            <a:picLocks noChangeAspect="1"/>
          </p:cNvPicPr>
          <p:nvPr/>
        </p:nvPicPr>
        <p:blipFill>
          <a:blip r:embed="rId6"/>
          <a:stretch>
            <a:fillRect/>
          </a:stretch>
        </p:blipFill>
        <p:spPr>
          <a:xfrm>
            <a:off x="3621710" y="1404168"/>
            <a:ext cx="1895351" cy="1263568"/>
          </a:xfrm>
          <a:prstGeom prst="rect">
            <a:avLst/>
          </a:prstGeom>
        </p:spPr>
      </p:pic>
      <p:pic>
        <p:nvPicPr>
          <p:cNvPr id="21" name="Εικόνα 20">
            <a:extLst>
              <a:ext uri="{FF2B5EF4-FFF2-40B4-BE49-F238E27FC236}">
                <a16:creationId xmlns:a16="http://schemas.microsoft.com/office/drawing/2014/main" id="{4F18C8A5-6F2F-4132-9309-8F88777D1E71}"/>
              </a:ext>
            </a:extLst>
          </p:cNvPr>
          <p:cNvPicPr>
            <a:picLocks noChangeAspect="1"/>
          </p:cNvPicPr>
          <p:nvPr/>
        </p:nvPicPr>
        <p:blipFill>
          <a:blip r:embed="rId7"/>
          <a:stretch>
            <a:fillRect/>
          </a:stretch>
        </p:blipFill>
        <p:spPr>
          <a:xfrm>
            <a:off x="957653" y="3122096"/>
            <a:ext cx="1900581" cy="1267054"/>
          </a:xfrm>
          <a:prstGeom prst="rect">
            <a:avLst/>
          </a:prstGeom>
        </p:spPr>
      </p:pic>
      <p:pic>
        <p:nvPicPr>
          <p:cNvPr id="23" name="Εικόνα 22">
            <a:extLst>
              <a:ext uri="{FF2B5EF4-FFF2-40B4-BE49-F238E27FC236}">
                <a16:creationId xmlns:a16="http://schemas.microsoft.com/office/drawing/2014/main" id="{7FB50412-0E63-4CEB-901A-C0F7C6B768CB}"/>
              </a:ext>
            </a:extLst>
          </p:cNvPr>
          <p:cNvPicPr>
            <a:picLocks noChangeAspect="1"/>
          </p:cNvPicPr>
          <p:nvPr/>
        </p:nvPicPr>
        <p:blipFill>
          <a:blip r:embed="rId8"/>
          <a:stretch>
            <a:fillRect/>
          </a:stretch>
        </p:blipFill>
        <p:spPr>
          <a:xfrm>
            <a:off x="6333462" y="3133824"/>
            <a:ext cx="1900580" cy="12553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1"/>
          <p:cNvSpPr txBox="1">
            <a:spLocks noGrp="1"/>
          </p:cNvSpPr>
          <p:nvPr>
            <p:ph type="title" idx="2"/>
          </p:nvPr>
        </p:nvSpPr>
        <p:spPr>
          <a:xfrm>
            <a:off x="1705025" y="1362075"/>
            <a:ext cx="2238300" cy="177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a:t>
            </a:r>
            <a:endParaRPr dirty="0"/>
          </a:p>
        </p:txBody>
      </p:sp>
      <p:sp>
        <p:nvSpPr>
          <p:cNvPr id="273" name="Google Shape;273;p41"/>
          <p:cNvSpPr txBox="1">
            <a:spLocks noGrp="1"/>
          </p:cNvSpPr>
          <p:nvPr>
            <p:ph type="title"/>
          </p:nvPr>
        </p:nvSpPr>
        <p:spPr>
          <a:xfrm>
            <a:off x="1771687" y="2429913"/>
            <a:ext cx="5947549"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a:latin typeface="Monotype Corsiva" panose="03010101010201010101" pitchFamily="66" charset="0"/>
              </a:rPr>
              <a:t>Τα ροδάκινα στην Ελλάδα</a:t>
            </a:r>
            <a:endParaRPr dirty="0">
              <a:latin typeface="Monotype Corsiva" panose="03010101010201010101" pitchFamily="66" charset="0"/>
            </a:endParaRPr>
          </a:p>
        </p:txBody>
      </p:sp>
    </p:spTree>
    <p:extLst>
      <p:ext uri="{BB962C8B-B14F-4D97-AF65-F5344CB8AC3E}">
        <p14:creationId xmlns:p14="http://schemas.microsoft.com/office/powerpoint/2010/main" val="1113628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B85C2B-20F3-4407-84D4-2F1DADE55BAD}"/>
              </a:ext>
            </a:extLst>
          </p:cNvPr>
          <p:cNvSpPr>
            <a:spLocks noGrp="1"/>
          </p:cNvSpPr>
          <p:nvPr>
            <p:ph type="title"/>
          </p:nvPr>
        </p:nvSpPr>
        <p:spPr>
          <a:xfrm>
            <a:off x="720000" y="540000"/>
            <a:ext cx="7541498" cy="602100"/>
          </a:xfrm>
        </p:spPr>
        <p:txBody>
          <a:bodyPr/>
          <a:lstStyle/>
          <a:p>
            <a:r>
              <a:rPr lang="el-GR" dirty="0"/>
              <a:t>Η Ελληνική Οικονομία</a:t>
            </a:r>
          </a:p>
        </p:txBody>
      </p:sp>
      <p:sp>
        <p:nvSpPr>
          <p:cNvPr id="3" name="Υπότιτλος 2">
            <a:extLst>
              <a:ext uri="{FF2B5EF4-FFF2-40B4-BE49-F238E27FC236}">
                <a16:creationId xmlns:a16="http://schemas.microsoft.com/office/drawing/2014/main" id="{41A1F48F-734B-442B-BF0E-3BB034E94EF5}"/>
              </a:ext>
            </a:extLst>
          </p:cNvPr>
          <p:cNvSpPr>
            <a:spLocks noGrp="1"/>
          </p:cNvSpPr>
          <p:nvPr>
            <p:ph type="subTitle" idx="1"/>
          </p:nvPr>
        </p:nvSpPr>
        <p:spPr/>
        <p:txBody>
          <a:bodyPr/>
          <a:lstStyle/>
          <a:p>
            <a:r>
              <a:rPr lang="el-GR" sz="1600" dirty="0">
                <a:latin typeface="Microsoft JhengHei" panose="020B0604030504040204" pitchFamily="34" charset="-120"/>
                <a:ea typeface="Microsoft JhengHei" panose="020B0604030504040204" pitchFamily="34" charset="-120"/>
              </a:rPr>
              <a:t>Η παραγωγή και η διακίνηση ροδάκινων αποτελεί έναν από τους δυναμικότερους τομείς της σύγχρονης ελληνικής γεωργίας. Η Ελλάδα κατέχει την 5</a:t>
            </a:r>
            <a:r>
              <a:rPr lang="el-GR" sz="1600" baseline="30000" dirty="0">
                <a:latin typeface="Microsoft JhengHei" panose="020B0604030504040204" pitchFamily="34" charset="-120"/>
                <a:ea typeface="Microsoft JhengHei" panose="020B0604030504040204" pitchFamily="34" charset="-120"/>
              </a:rPr>
              <a:t>η</a:t>
            </a:r>
            <a:r>
              <a:rPr lang="el-GR" sz="1600" dirty="0">
                <a:latin typeface="Microsoft JhengHei" panose="020B0604030504040204" pitchFamily="34" charset="-120"/>
                <a:ea typeface="Microsoft JhengHei" panose="020B0604030504040204" pitchFamily="34" charset="-120"/>
              </a:rPr>
              <a:t> θέση στην παγκόσμια παραγωγή ροδάκινων, ενώ ταυτόχρονα είναι η χώρα με τη μεγαλύτερη παραγωγή συμπύρηνων (βιομηχανικών) ροδάκινων. Η σημαντικότερη επέκταση της καλλιέργειας της ροδακινιάς και παραγωγή ροδάκινων εμφανίζεται στην Ελλάδα κατά τη δεκαετία του 1960,  οπότε αρχίζουν επίσης,  οι συστηματικές εξαγωγές των ελληνικών ροδάκινων κυρίως προς τις χώρες της Ευρώπης.</a:t>
            </a:r>
          </a:p>
        </p:txBody>
      </p:sp>
    </p:spTree>
    <p:extLst>
      <p:ext uri="{BB962C8B-B14F-4D97-AF65-F5344CB8AC3E}">
        <p14:creationId xmlns:p14="http://schemas.microsoft.com/office/powerpoint/2010/main" val="3369316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C6A840-D233-4873-A3F1-19BBD70CA755}"/>
              </a:ext>
            </a:extLst>
          </p:cNvPr>
          <p:cNvSpPr>
            <a:spLocks noGrp="1"/>
          </p:cNvSpPr>
          <p:nvPr>
            <p:ph type="title"/>
          </p:nvPr>
        </p:nvSpPr>
        <p:spPr/>
        <p:txBody>
          <a:bodyPr/>
          <a:lstStyle/>
          <a:p>
            <a:r>
              <a:rPr lang="el-GR" dirty="0"/>
              <a:t>Η Εγχώρια Παραγωγή</a:t>
            </a:r>
          </a:p>
        </p:txBody>
      </p:sp>
      <p:sp>
        <p:nvSpPr>
          <p:cNvPr id="3" name="Υπότιτλος 2">
            <a:extLst>
              <a:ext uri="{FF2B5EF4-FFF2-40B4-BE49-F238E27FC236}">
                <a16:creationId xmlns:a16="http://schemas.microsoft.com/office/drawing/2014/main" id="{B1B8CB0A-F7C5-4A42-9F42-BDC3FBFEF351}"/>
              </a:ext>
            </a:extLst>
          </p:cNvPr>
          <p:cNvSpPr>
            <a:spLocks noGrp="1"/>
          </p:cNvSpPr>
          <p:nvPr>
            <p:ph type="subTitle" idx="1"/>
          </p:nvPr>
        </p:nvSpPr>
        <p:spPr/>
        <p:txBody>
          <a:bodyPr/>
          <a:lstStyle/>
          <a:p>
            <a:r>
              <a:rPr lang="el-GR" sz="1600" dirty="0">
                <a:latin typeface="Microsoft JhengHei" panose="020B0604030504040204" pitchFamily="34" charset="-120"/>
                <a:ea typeface="Microsoft JhengHei" panose="020B0604030504040204" pitchFamily="34" charset="-120"/>
              </a:rPr>
              <a:t>Στην Ελλάδα καλλιεργείται συστηματικά στην Ημαθία, την Πέλλα, την Πιερία, την Κοζάνη, και τη Λάρισα. Το 80% της συνολικής παραγωγής γίνεται σε τρεις μόλις νομούς, Ημαθία, Πέλλα και Πιερία. Πρωτοπόρος ωστόσο νομός στην καλλιέργεια ροδάκινων είναι ο νομός Ημαθίας. </a:t>
            </a:r>
            <a:r>
              <a:rPr lang="el-GR" sz="1600" smtClean="0">
                <a:latin typeface="Microsoft JhengHei" panose="020B0604030504040204" pitchFamily="34" charset="-120"/>
                <a:ea typeface="Microsoft JhengHei" panose="020B0604030504040204" pitchFamily="34" charset="-120"/>
              </a:rPr>
              <a:t>Τα </a:t>
            </a:r>
            <a:r>
              <a:rPr lang="el-GR" sz="1600" dirty="0">
                <a:latin typeface="Microsoft JhengHei" panose="020B0604030504040204" pitchFamily="34" charset="-120"/>
                <a:ea typeface="Microsoft JhengHei" panose="020B0604030504040204" pitchFamily="34" charset="-120"/>
              </a:rPr>
              <a:t>ροδάκινα Νάουσας μάλιστα αποτελούν Προϊόν Ονομασίας Προέλευσης (Π.Ο.Π.) και είναι ευρύτατα γνωστά σε όλη την Ευρώπη.</a:t>
            </a:r>
          </a:p>
        </p:txBody>
      </p:sp>
    </p:spTree>
    <p:extLst>
      <p:ext uri="{BB962C8B-B14F-4D97-AF65-F5344CB8AC3E}">
        <p14:creationId xmlns:p14="http://schemas.microsoft.com/office/powerpoint/2010/main" val="2264641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oogle Shape;8294;p84">
            <a:extLst>
              <a:ext uri="{FF2B5EF4-FFF2-40B4-BE49-F238E27FC236}">
                <a16:creationId xmlns:a16="http://schemas.microsoft.com/office/drawing/2014/main" id="{141AB39A-EF2B-484F-A05E-DE19A1EE93F6}"/>
              </a:ext>
            </a:extLst>
          </p:cNvPr>
          <p:cNvGrpSpPr/>
          <p:nvPr/>
        </p:nvGrpSpPr>
        <p:grpSpPr>
          <a:xfrm>
            <a:off x="608804" y="571791"/>
            <a:ext cx="528880" cy="520358"/>
            <a:chOff x="-17170750" y="4058800"/>
            <a:chExt cx="308775" cy="304049"/>
          </a:xfrm>
          <a:solidFill>
            <a:srgbClr val="92D050"/>
          </a:solidFill>
        </p:grpSpPr>
        <p:sp>
          <p:nvSpPr>
            <p:cNvPr id="16" name="Google Shape;8295;p84">
              <a:extLst>
                <a:ext uri="{FF2B5EF4-FFF2-40B4-BE49-F238E27FC236}">
                  <a16:creationId xmlns:a16="http://schemas.microsoft.com/office/drawing/2014/main" id="{D5A5A77F-6F96-4C74-A52F-819327B497EC}"/>
                </a:ext>
              </a:extLst>
            </p:cNvPr>
            <p:cNvSpPr/>
            <p:nvPr/>
          </p:nvSpPr>
          <p:spPr>
            <a:xfrm>
              <a:off x="-17041575" y="4058800"/>
              <a:ext cx="49650" cy="49850"/>
            </a:xfrm>
            <a:custGeom>
              <a:avLst/>
              <a:gdLst/>
              <a:ahLst/>
              <a:cxnLst/>
              <a:rect l="l" t="t" r="r" b="b"/>
              <a:pathLst>
                <a:path w="1986" h="1994" extrusionOk="0">
                  <a:moveTo>
                    <a:pt x="989" y="1"/>
                  </a:moveTo>
                  <a:cubicBezTo>
                    <a:pt x="859" y="1"/>
                    <a:pt x="725" y="56"/>
                    <a:pt x="662" y="166"/>
                  </a:cubicBezTo>
                  <a:lnTo>
                    <a:pt x="1" y="1521"/>
                  </a:lnTo>
                  <a:lnTo>
                    <a:pt x="32" y="1521"/>
                  </a:lnTo>
                  <a:lnTo>
                    <a:pt x="977" y="1993"/>
                  </a:lnTo>
                  <a:lnTo>
                    <a:pt x="1954" y="1521"/>
                  </a:lnTo>
                  <a:lnTo>
                    <a:pt x="1985" y="1521"/>
                  </a:lnTo>
                  <a:lnTo>
                    <a:pt x="1292" y="166"/>
                  </a:lnTo>
                  <a:cubicBezTo>
                    <a:pt x="1245" y="56"/>
                    <a:pt x="1119" y="1"/>
                    <a:pt x="989" y="1"/>
                  </a:cubicBezTo>
                  <a:close/>
                </a:path>
              </a:pathLst>
            </a:custGeom>
            <a:solidFill>
              <a:srgbClr val="CCF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96;p84">
              <a:extLst>
                <a:ext uri="{FF2B5EF4-FFF2-40B4-BE49-F238E27FC236}">
                  <a16:creationId xmlns:a16="http://schemas.microsoft.com/office/drawing/2014/main" id="{4C8D7808-4F2F-448C-9D03-28CD70AA2E69}"/>
                </a:ext>
              </a:extLst>
            </p:cNvPr>
            <p:cNvSpPr/>
            <p:nvPr/>
          </p:nvSpPr>
          <p:spPr>
            <a:xfrm>
              <a:off x="-17041575" y="4312624"/>
              <a:ext cx="49650" cy="50225"/>
            </a:xfrm>
            <a:custGeom>
              <a:avLst/>
              <a:gdLst/>
              <a:ahLst/>
              <a:cxnLst/>
              <a:rect l="l" t="t" r="r" b="b"/>
              <a:pathLst>
                <a:path w="1986" h="2009" extrusionOk="0">
                  <a:moveTo>
                    <a:pt x="977" y="0"/>
                  </a:moveTo>
                  <a:lnTo>
                    <a:pt x="32" y="473"/>
                  </a:lnTo>
                  <a:lnTo>
                    <a:pt x="1" y="473"/>
                  </a:lnTo>
                  <a:lnTo>
                    <a:pt x="662" y="1796"/>
                  </a:lnTo>
                  <a:cubicBezTo>
                    <a:pt x="757" y="1938"/>
                    <a:pt x="891" y="2009"/>
                    <a:pt x="1013" y="2009"/>
                  </a:cubicBezTo>
                  <a:cubicBezTo>
                    <a:pt x="1135" y="2009"/>
                    <a:pt x="1245" y="1938"/>
                    <a:pt x="1292" y="1796"/>
                  </a:cubicBezTo>
                  <a:lnTo>
                    <a:pt x="1985" y="473"/>
                  </a:lnTo>
                  <a:lnTo>
                    <a:pt x="1954" y="473"/>
                  </a:lnTo>
                  <a:lnTo>
                    <a:pt x="977" y="0"/>
                  </a:lnTo>
                  <a:close/>
                </a:path>
              </a:pathLst>
            </a:custGeom>
            <a:solidFill>
              <a:srgbClr val="CCF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297;p84">
              <a:extLst>
                <a:ext uri="{FF2B5EF4-FFF2-40B4-BE49-F238E27FC236}">
                  <a16:creationId xmlns:a16="http://schemas.microsoft.com/office/drawing/2014/main" id="{FD77DDD6-827E-417E-82C9-E256F1D841BD}"/>
                </a:ext>
              </a:extLst>
            </p:cNvPr>
            <p:cNvSpPr/>
            <p:nvPr/>
          </p:nvSpPr>
          <p:spPr>
            <a:xfrm>
              <a:off x="-17170750" y="4186600"/>
              <a:ext cx="52800" cy="48075"/>
            </a:xfrm>
            <a:custGeom>
              <a:avLst/>
              <a:gdLst/>
              <a:ahLst/>
              <a:cxnLst/>
              <a:rect l="l" t="t" r="r" b="b"/>
              <a:pathLst>
                <a:path w="2112" h="1923" extrusionOk="0">
                  <a:moveTo>
                    <a:pt x="1639" y="0"/>
                  </a:moveTo>
                  <a:lnTo>
                    <a:pt x="284" y="630"/>
                  </a:lnTo>
                  <a:cubicBezTo>
                    <a:pt x="1" y="788"/>
                    <a:pt x="1" y="1135"/>
                    <a:pt x="284" y="1261"/>
                  </a:cubicBezTo>
                  <a:lnTo>
                    <a:pt x="1639" y="1922"/>
                  </a:lnTo>
                  <a:lnTo>
                    <a:pt x="1639" y="1891"/>
                  </a:lnTo>
                  <a:lnTo>
                    <a:pt x="2112" y="946"/>
                  </a:lnTo>
                  <a:lnTo>
                    <a:pt x="1639" y="0"/>
                  </a:lnTo>
                  <a:close/>
                </a:path>
              </a:pathLst>
            </a:custGeom>
            <a:solidFill>
              <a:srgbClr val="CCF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98;p84">
              <a:extLst>
                <a:ext uri="{FF2B5EF4-FFF2-40B4-BE49-F238E27FC236}">
                  <a16:creationId xmlns:a16="http://schemas.microsoft.com/office/drawing/2014/main" id="{30EBB545-8001-46F2-9F3A-24DAA104C335}"/>
                </a:ext>
              </a:extLst>
            </p:cNvPr>
            <p:cNvSpPr/>
            <p:nvPr/>
          </p:nvSpPr>
          <p:spPr>
            <a:xfrm>
              <a:off x="-16914775" y="4185025"/>
              <a:ext cx="52800" cy="49650"/>
            </a:xfrm>
            <a:custGeom>
              <a:avLst/>
              <a:gdLst/>
              <a:ahLst/>
              <a:cxnLst/>
              <a:rect l="l" t="t" r="r" b="b"/>
              <a:pathLst>
                <a:path w="2112" h="1986" extrusionOk="0">
                  <a:moveTo>
                    <a:pt x="474" y="0"/>
                  </a:moveTo>
                  <a:lnTo>
                    <a:pt x="474" y="63"/>
                  </a:lnTo>
                  <a:lnTo>
                    <a:pt x="1" y="1009"/>
                  </a:lnTo>
                  <a:lnTo>
                    <a:pt x="474" y="1954"/>
                  </a:lnTo>
                  <a:lnTo>
                    <a:pt x="474" y="1985"/>
                  </a:lnTo>
                  <a:lnTo>
                    <a:pt x="1828" y="1324"/>
                  </a:lnTo>
                  <a:cubicBezTo>
                    <a:pt x="2112" y="1198"/>
                    <a:pt x="2112" y="851"/>
                    <a:pt x="1828" y="693"/>
                  </a:cubicBezTo>
                  <a:lnTo>
                    <a:pt x="474" y="0"/>
                  </a:lnTo>
                  <a:close/>
                </a:path>
              </a:pathLst>
            </a:custGeom>
            <a:solidFill>
              <a:srgbClr val="CCF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99;p84">
              <a:extLst>
                <a:ext uri="{FF2B5EF4-FFF2-40B4-BE49-F238E27FC236}">
                  <a16:creationId xmlns:a16="http://schemas.microsoft.com/office/drawing/2014/main" id="{A5F36868-B690-4F72-A954-0615DCFAD989}"/>
                </a:ext>
              </a:extLst>
            </p:cNvPr>
            <p:cNvSpPr/>
            <p:nvPr/>
          </p:nvSpPr>
          <p:spPr>
            <a:xfrm>
              <a:off x="-17127800" y="4273225"/>
              <a:ext cx="47650" cy="46500"/>
            </a:xfrm>
            <a:custGeom>
              <a:avLst/>
              <a:gdLst/>
              <a:ahLst/>
              <a:cxnLst/>
              <a:rect l="l" t="t" r="r" b="b"/>
              <a:pathLst>
                <a:path w="1906" h="1860" extrusionOk="0">
                  <a:moveTo>
                    <a:pt x="551" y="1"/>
                  </a:moveTo>
                  <a:lnTo>
                    <a:pt x="79" y="1419"/>
                  </a:lnTo>
                  <a:cubicBezTo>
                    <a:pt x="0" y="1628"/>
                    <a:pt x="183" y="1859"/>
                    <a:pt x="373" y="1859"/>
                  </a:cubicBezTo>
                  <a:cubicBezTo>
                    <a:pt x="412" y="1859"/>
                    <a:pt x="451" y="1850"/>
                    <a:pt x="488" y="1828"/>
                  </a:cubicBezTo>
                  <a:lnTo>
                    <a:pt x="1906" y="1356"/>
                  </a:lnTo>
                  <a:lnTo>
                    <a:pt x="1906" y="1324"/>
                  </a:lnTo>
                  <a:lnTo>
                    <a:pt x="1591" y="347"/>
                  </a:lnTo>
                  <a:lnTo>
                    <a:pt x="583" y="1"/>
                  </a:lnTo>
                  <a:close/>
                </a:path>
              </a:pathLst>
            </a:custGeom>
            <a:solidFill>
              <a:srgbClr val="CCF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00;p84">
              <a:extLst>
                <a:ext uri="{FF2B5EF4-FFF2-40B4-BE49-F238E27FC236}">
                  <a16:creationId xmlns:a16="http://schemas.microsoft.com/office/drawing/2014/main" id="{52B3C2DE-9420-4AF5-BC07-5FF0273E8726}"/>
                </a:ext>
              </a:extLst>
            </p:cNvPr>
            <p:cNvSpPr/>
            <p:nvPr/>
          </p:nvSpPr>
          <p:spPr>
            <a:xfrm>
              <a:off x="-16952575" y="4100775"/>
              <a:ext cx="47675" cy="47250"/>
            </a:xfrm>
            <a:custGeom>
              <a:avLst/>
              <a:gdLst/>
              <a:ahLst/>
              <a:cxnLst/>
              <a:rect l="l" t="t" r="r" b="b"/>
              <a:pathLst>
                <a:path w="1907" h="1890" extrusionOk="0">
                  <a:moveTo>
                    <a:pt x="1544" y="0"/>
                  </a:moveTo>
                  <a:cubicBezTo>
                    <a:pt x="1503" y="0"/>
                    <a:pt x="1461" y="10"/>
                    <a:pt x="1418" y="31"/>
                  </a:cubicBezTo>
                  <a:lnTo>
                    <a:pt x="1" y="503"/>
                  </a:lnTo>
                  <a:lnTo>
                    <a:pt x="1" y="535"/>
                  </a:lnTo>
                  <a:lnTo>
                    <a:pt x="316" y="1543"/>
                  </a:lnTo>
                  <a:lnTo>
                    <a:pt x="1324" y="1890"/>
                  </a:lnTo>
                  <a:lnTo>
                    <a:pt x="1355" y="1890"/>
                  </a:lnTo>
                  <a:lnTo>
                    <a:pt x="1828" y="472"/>
                  </a:lnTo>
                  <a:cubicBezTo>
                    <a:pt x="1907" y="236"/>
                    <a:pt x="1745" y="0"/>
                    <a:pt x="1544" y="0"/>
                  </a:cubicBezTo>
                  <a:close/>
                </a:path>
              </a:pathLst>
            </a:custGeom>
            <a:solidFill>
              <a:srgbClr val="CCF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301;p84">
              <a:extLst>
                <a:ext uri="{FF2B5EF4-FFF2-40B4-BE49-F238E27FC236}">
                  <a16:creationId xmlns:a16="http://schemas.microsoft.com/office/drawing/2014/main" id="{9F583647-B5B1-4A22-BACD-78667781622E}"/>
                </a:ext>
              </a:extLst>
            </p:cNvPr>
            <p:cNvSpPr/>
            <p:nvPr/>
          </p:nvSpPr>
          <p:spPr>
            <a:xfrm>
              <a:off x="-16954150" y="4273225"/>
              <a:ext cx="49200" cy="47800"/>
            </a:xfrm>
            <a:custGeom>
              <a:avLst/>
              <a:gdLst/>
              <a:ahLst/>
              <a:cxnLst/>
              <a:rect l="l" t="t" r="r" b="b"/>
              <a:pathLst>
                <a:path w="1968" h="1912" extrusionOk="0">
                  <a:moveTo>
                    <a:pt x="1387" y="1"/>
                  </a:moveTo>
                  <a:lnTo>
                    <a:pt x="379" y="347"/>
                  </a:lnTo>
                  <a:lnTo>
                    <a:pt x="1" y="1356"/>
                  </a:lnTo>
                  <a:lnTo>
                    <a:pt x="1" y="1419"/>
                  </a:lnTo>
                  <a:lnTo>
                    <a:pt x="1418" y="1891"/>
                  </a:lnTo>
                  <a:cubicBezTo>
                    <a:pt x="1460" y="1905"/>
                    <a:pt x="1501" y="1911"/>
                    <a:pt x="1541" y="1911"/>
                  </a:cubicBezTo>
                  <a:cubicBezTo>
                    <a:pt x="1776" y="1911"/>
                    <a:pt x="1967" y="1692"/>
                    <a:pt x="1860" y="1450"/>
                  </a:cubicBezTo>
                  <a:lnTo>
                    <a:pt x="1387" y="1"/>
                  </a:lnTo>
                  <a:close/>
                </a:path>
              </a:pathLst>
            </a:custGeom>
            <a:solidFill>
              <a:srgbClr val="CCF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302;p84">
              <a:extLst>
                <a:ext uri="{FF2B5EF4-FFF2-40B4-BE49-F238E27FC236}">
                  <a16:creationId xmlns:a16="http://schemas.microsoft.com/office/drawing/2014/main" id="{917AC554-B9FC-4060-8544-8C3AC49B6D15}"/>
                </a:ext>
              </a:extLst>
            </p:cNvPr>
            <p:cNvSpPr/>
            <p:nvPr/>
          </p:nvSpPr>
          <p:spPr>
            <a:xfrm>
              <a:off x="-17128625" y="4101275"/>
              <a:ext cx="48475" cy="46750"/>
            </a:xfrm>
            <a:custGeom>
              <a:avLst/>
              <a:gdLst/>
              <a:ahLst/>
              <a:cxnLst/>
              <a:rect l="l" t="t" r="r" b="b"/>
              <a:pathLst>
                <a:path w="1939" h="1870" extrusionOk="0">
                  <a:moveTo>
                    <a:pt x="433" y="0"/>
                  </a:moveTo>
                  <a:cubicBezTo>
                    <a:pt x="209" y="0"/>
                    <a:pt x="0" y="201"/>
                    <a:pt x="112" y="452"/>
                  </a:cubicBezTo>
                  <a:lnTo>
                    <a:pt x="584" y="1870"/>
                  </a:lnTo>
                  <a:lnTo>
                    <a:pt x="1592" y="1523"/>
                  </a:lnTo>
                  <a:lnTo>
                    <a:pt x="1939" y="483"/>
                  </a:lnTo>
                  <a:lnTo>
                    <a:pt x="521" y="11"/>
                  </a:lnTo>
                  <a:cubicBezTo>
                    <a:pt x="492" y="4"/>
                    <a:pt x="462" y="0"/>
                    <a:pt x="433" y="0"/>
                  </a:cubicBezTo>
                  <a:close/>
                </a:path>
              </a:pathLst>
            </a:custGeom>
            <a:solidFill>
              <a:srgbClr val="CCF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303;p84">
              <a:extLst>
                <a:ext uri="{FF2B5EF4-FFF2-40B4-BE49-F238E27FC236}">
                  <a16:creationId xmlns:a16="http://schemas.microsoft.com/office/drawing/2014/main" id="{99650868-785B-4BBA-8765-EFF319066B48}"/>
                </a:ext>
              </a:extLst>
            </p:cNvPr>
            <p:cNvSpPr/>
            <p:nvPr/>
          </p:nvSpPr>
          <p:spPr>
            <a:xfrm>
              <a:off x="-17043150" y="4183450"/>
              <a:ext cx="52800" cy="52800"/>
            </a:xfrm>
            <a:custGeom>
              <a:avLst/>
              <a:gdLst/>
              <a:ahLst/>
              <a:cxnLst/>
              <a:rect l="l" t="t" r="r" b="b"/>
              <a:pathLst>
                <a:path w="2112" h="2112" extrusionOk="0">
                  <a:moveTo>
                    <a:pt x="1040" y="0"/>
                  </a:moveTo>
                  <a:cubicBezTo>
                    <a:pt x="473" y="0"/>
                    <a:pt x="1" y="473"/>
                    <a:pt x="1" y="1072"/>
                  </a:cubicBezTo>
                  <a:cubicBezTo>
                    <a:pt x="1" y="1639"/>
                    <a:pt x="473" y="2111"/>
                    <a:pt x="1040" y="2111"/>
                  </a:cubicBezTo>
                  <a:cubicBezTo>
                    <a:pt x="1639" y="2111"/>
                    <a:pt x="2112" y="1639"/>
                    <a:pt x="2112" y="1072"/>
                  </a:cubicBezTo>
                  <a:cubicBezTo>
                    <a:pt x="2112" y="504"/>
                    <a:pt x="1639" y="0"/>
                    <a:pt x="1040" y="0"/>
                  </a:cubicBezTo>
                  <a:close/>
                </a:path>
              </a:pathLst>
            </a:cu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04;p84">
              <a:extLst>
                <a:ext uri="{FF2B5EF4-FFF2-40B4-BE49-F238E27FC236}">
                  <a16:creationId xmlns:a16="http://schemas.microsoft.com/office/drawing/2014/main" id="{0E1C2F2F-D171-48E6-BA5E-8015DE9600BA}"/>
                </a:ext>
              </a:extLst>
            </p:cNvPr>
            <p:cNvSpPr/>
            <p:nvPr/>
          </p:nvSpPr>
          <p:spPr>
            <a:xfrm>
              <a:off x="-17070725" y="4111975"/>
              <a:ext cx="44925" cy="60475"/>
            </a:xfrm>
            <a:custGeom>
              <a:avLst/>
              <a:gdLst/>
              <a:ahLst/>
              <a:cxnLst/>
              <a:rect l="l" t="t" r="r" b="b"/>
              <a:pathLst>
                <a:path w="1797" h="2419" extrusionOk="0">
                  <a:moveTo>
                    <a:pt x="722" y="0"/>
                  </a:moveTo>
                  <a:cubicBezTo>
                    <a:pt x="663" y="0"/>
                    <a:pt x="600" y="8"/>
                    <a:pt x="537" y="24"/>
                  </a:cubicBezTo>
                  <a:cubicBezTo>
                    <a:pt x="411" y="55"/>
                    <a:pt x="348" y="150"/>
                    <a:pt x="316" y="244"/>
                  </a:cubicBezTo>
                  <a:lnTo>
                    <a:pt x="1" y="1253"/>
                  </a:lnTo>
                  <a:lnTo>
                    <a:pt x="1167" y="2418"/>
                  </a:lnTo>
                  <a:cubicBezTo>
                    <a:pt x="1356" y="2355"/>
                    <a:pt x="1576" y="2229"/>
                    <a:pt x="1797" y="2198"/>
                  </a:cubicBezTo>
                  <a:lnTo>
                    <a:pt x="1797" y="496"/>
                  </a:lnTo>
                  <a:lnTo>
                    <a:pt x="883" y="24"/>
                  </a:lnTo>
                  <a:cubicBezTo>
                    <a:pt x="836" y="8"/>
                    <a:pt x="781" y="0"/>
                    <a:pt x="722" y="0"/>
                  </a:cubicBezTo>
                  <a:close/>
                </a:path>
              </a:pathLst>
            </a:custGeom>
            <a:solidFill>
              <a:srgbClr val="FF9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5;p84">
              <a:extLst>
                <a:ext uri="{FF2B5EF4-FFF2-40B4-BE49-F238E27FC236}">
                  <a16:creationId xmlns:a16="http://schemas.microsoft.com/office/drawing/2014/main" id="{A0003A23-41C5-498C-8CFD-9CE89F3E003A}"/>
                </a:ext>
              </a:extLst>
            </p:cNvPr>
            <p:cNvSpPr/>
            <p:nvPr/>
          </p:nvSpPr>
          <p:spPr>
            <a:xfrm>
              <a:off x="-16979350" y="4156675"/>
              <a:ext cx="60675" cy="45700"/>
            </a:xfrm>
            <a:custGeom>
              <a:avLst/>
              <a:gdLst/>
              <a:ahLst/>
              <a:cxnLst/>
              <a:rect l="l" t="t" r="r" b="b"/>
              <a:pathLst>
                <a:path w="2427" h="1828" extrusionOk="0">
                  <a:moveTo>
                    <a:pt x="1166" y="0"/>
                  </a:moveTo>
                  <a:lnTo>
                    <a:pt x="1" y="1166"/>
                  </a:lnTo>
                  <a:cubicBezTo>
                    <a:pt x="127" y="1386"/>
                    <a:pt x="190" y="1575"/>
                    <a:pt x="284" y="1827"/>
                  </a:cubicBezTo>
                  <a:lnTo>
                    <a:pt x="1954" y="1827"/>
                  </a:lnTo>
                  <a:lnTo>
                    <a:pt x="2426" y="914"/>
                  </a:lnTo>
                  <a:cubicBezTo>
                    <a:pt x="2426" y="756"/>
                    <a:pt x="2426" y="630"/>
                    <a:pt x="2395" y="567"/>
                  </a:cubicBezTo>
                  <a:cubicBezTo>
                    <a:pt x="2363" y="441"/>
                    <a:pt x="2269" y="347"/>
                    <a:pt x="2174" y="315"/>
                  </a:cubicBezTo>
                  <a:lnTo>
                    <a:pt x="1166" y="0"/>
                  </a:lnTo>
                  <a:close/>
                </a:path>
              </a:pathLst>
            </a:custGeom>
            <a:solidFill>
              <a:srgbClr val="FF9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06;p84">
              <a:extLst>
                <a:ext uri="{FF2B5EF4-FFF2-40B4-BE49-F238E27FC236}">
                  <a16:creationId xmlns:a16="http://schemas.microsoft.com/office/drawing/2014/main" id="{598C3BCB-40CB-4B55-914C-4C115F17493C}"/>
                </a:ext>
              </a:extLst>
            </p:cNvPr>
            <p:cNvSpPr/>
            <p:nvPr/>
          </p:nvSpPr>
          <p:spPr>
            <a:xfrm>
              <a:off x="-17116400" y="4155875"/>
              <a:ext cx="63050" cy="44125"/>
            </a:xfrm>
            <a:custGeom>
              <a:avLst/>
              <a:gdLst/>
              <a:ahLst/>
              <a:cxnLst/>
              <a:rect l="l" t="t" r="r" b="b"/>
              <a:pathLst>
                <a:path w="2522" h="1765" extrusionOk="0">
                  <a:moveTo>
                    <a:pt x="1292" y="1"/>
                  </a:moveTo>
                  <a:lnTo>
                    <a:pt x="316" y="316"/>
                  </a:lnTo>
                  <a:cubicBezTo>
                    <a:pt x="190" y="347"/>
                    <a:pt x="127" y="442"/>
                    <a:pt x="95" y="536"/>
                  </a:cubicBezTo>
                  <a:cubicBezTo>
                    <a:pt x="32" y="662"/>
                    <a:pt x="1" y="788"/>
                    <a:pt x="95" y="851"/>
                  </a:cubicBezTo>
                  <a:lnTo>
                    <a:pt x="568" y="1765"/>
                  </a:lnTo>
                  <a:lnTo>
                    <a:pt x="2238" y="1765"/>
                  </a:lnTo>
                  <a:cubicBezTo>
                    <a:pt x="2301" y="1544"/>
                    <a:pt x="2364" y="1324"/>
                    <a:pt x="2521" y="1135"/>
                  </a:cubicBezTo>
                  <a:lnTo>
                    <a:pt x="1292" y="1"/>
                  </a:lnTo>
                  <a:close/>
                </a:path>
              </a:pathLst>
            </a:custGeom>
            <a:solidFill>
              <a:srgbClr val="FF9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07;p84">
              <a:extLst>
                <a:ext uri="{FF2B5EF4-FFF2-40B4-BE49-F238E27FC236}">
                  <a16:creationId xmlns:a16="http://schemas.microsoft.com/office/drawing/2014/main" id="{FE26C972-188B-4BA5-BE71-C0C916302807}"/>
                </a:ext>
              </a:extLst>
            </p:cNvPr>
            <p:cNvSpPr/>
            <p:nvPr/>
          </p:nvSpPr>
          <p:spPr>
            <a:xfrm>
              <a:off x="-17007700" y="4112450"/>
              <a:ext cx="44925" cy="60775"/>
            </a:xfrm>
            <a:custGeom>
              <a:avLst/>
              <a:gdLst/>
              <a:ahLst/>
              <a:cxnLst/>
              <a:rect l="l" t="t" r="r" b="b"/>
              <a:pathLst>
                <a:path w="1797" h="2431" extrusionOk="0">
                  <a:moveTo>
                    <a:pt x="1042" y="0"/>
                  </a:moveTo>
                  <a:cubicBezTo>
                    <a:pt x="989" y="0"/>
                    <a:pt x="936" y="10"/>
                    <a:pt x="883" y="36"/>
                  </a:cubicBezTo>
                  <a:lnTo>
                    <a:pt x="0" y="509"/>
                  </a:lnTo>
                  <a:lnTo>
                    <a:pt x="0" y="2179"/>
                  </a:lnTo>
                  <a:cubicBezTo>
                    <a:pt x="221" y="2210"/>
                    <a:pt x="410" y="2273"/>
                    <a:pt x="630" y="2431"/>
                  </a:cubicBezTo>
                  <a:lnTo>
                    <a:pt x="1796" y="1265"/>
                  </a:lnTo>
                  <a:lnTo>
                    <a:pt x="1481" y="288"/>
                  </a:lnTo>
                  <a:cubicBezTo>
                    <a:pt x="1450" y="162"/>
                    <a:pt x="1355" y="68"/>
                    <a:pt x="1261" y="36"/>
                  </a:cubicBezTo>
                  <a:cubicBezTo>
                    <a:pt x="1188" y="18"/>
                    <a:pt x="1115" y="0"/>
                    <a:pt x="1042" y="0"/>
                  </a:cubicBezTo>
                  <a:close/>
                </a:path>
              </a:pathLst>
            </a:custGeom>
            <a:solidFill>
              <a:srgbClr val="FF9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08;p84">
              <a:extLst>
                <a:ext uri="{FF2B5EF4-FFF2-40B4-BE49-F238E27FC236}">
                  <a16:creationId xmlns:a16="http://schemas.microsoft.com/office/drawing/2014/main" id="{511D5699-E990-48E4-835A-D1F54D115822}"/>
                </a:ext>
              </a:extLst>
            </p:cNvPr>
            <p:cNvSpPr/>
            <p:nvPr/>
          </p:nvSpPr>
          <p:spPr>
            <a:xfrm>
              <a:off x="-17007700" y="4248025"/>
              <a:ext cx="44925" cy="61475"/>
            </a:xfrm>
            <a:custGeom>
              <a:avLst/>
              <a:gdLst/>
              <a:ahLst/>
              <a:cxnLst/>
              <a:rect l="l" t="t" r="r" b="b"/>
              <a:pathLst>
                <a:path w="1797" h="2459" extrusionOk="0">
                  <a:moveTo>
                    <a:pt x="630" y="1"/>
                  </a:moveTo>
                  <a:cubicBezTo>
                    <a:pt x="473" y="95"/>
                    <a:pt x="221" y="221"/>
                    <a:pt x="0" y="253"/>
                  </a:cubicBezTo>
                  <a:lnTo>
                    <a:pt x="0" y="1954"/>
                  </a:lnTo>
                  <a:lnTo>
                    <a:pt x="883" y="2427"/>
                  </a:lnTo>
                  <a:cubicBezTo>
                    <a:pt x="946" y="2458"/>
                    <a:pt x="1009" y="2458"/>
                    <a:pt x="1040" y="2458"/>
                  </a:cubicBezTo>
                  <a:cubicBezTo>
                    <a:pt x="1135" y="2458"/>
                    <a:pt x="1198" y="2427"/>
                    <a:pt x="1261" y="2364"/>
                  </a:cubicBezTo>
                  <a:cubicBezTo>
                    <a:pt x="1324" y="2332"/>
                    <a:pt x="1450" y="2269"/>
                    <a:pt x="1481" y="2175"/>
                  </a:cubicBezTo>
                  <a:lnTo>
                    <a:pt x="1796" y="1198"/>
                  </a:lnTo>
                  <a:lnTo>
                    <a:pt x="630" y="1"/>
                  </a:lnTo>
                  <a:close/>
                </a:path>
              </a:pathLst>
            </a:custGeom>
            <a:solidFill>
              <a:srgbClr val="FF9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09;p84">
              <a:extLst>
                <a:ext uri="{FF2B5EF4-FFF2-40B4-BE49-F238E27FC236}">
                  <a16:creationId xmlns:a16="http://schemas.microsoft.com/office/drawing/2014/main" id="{5538BA8E-B185-46B3-A7D6-843AB1478F52}"/>
                </a:ext>
              </a:extLst>
            </p:cNvPr>
            <p:cNvSpPr/>
            <p:nvPr/>
          </p:nvSpPr>
          <p:spPr>
            <a:xfrm>
              <a:off x="-16980125" y="4219675"/>
              <a:ext cx="61450" cy="45700"/>
            </a:xfrm>
            <a:custGeom>
              <a:avLst/>
              <a:gdLst/>
              <a:ahLst/>
              <a:cxnLst/>
              <a:rect l="l" t="t" r="r" b="b"/>
              <a:pathLst>
                <a:path w="2458" h="1828" extrusionOk="0">
                  <a:moveTo>
                    <a:pt x="252" y="1"/>
                  </a:moveTo>
                  <a:cubicBezTo>
                    <a:pt x="221" y="253"/>
                    <a:pt x="158" y="442"/>
                    <a:pt x="0" y="631"/>
                  </a:cubicBezTo>
                  <a:lnTo>
                    <a:pt x="1166" y="1828"/>
                  </a:lnTo>
                  <a:lnTo>
                    <a:pt x="2142" y="1513"/>
                  </a:lnTo>
                  <a:cubicBezTo>
                    <a:pt x="2268" y="1450"/>
                    <a:pt x="2363" y="1387"/>
                    <a:pt x="2394" y="1261"/>
                  </a:cubicBezTo>
                  <a:cubicBezTo>
                    <a:pt x="2426" y="1135"/>
                    <a:pt x="2457" y="1009"/>
                    <a:pt x="2394" y="946"/>
                  </a:cubicBezTo>
                  <a:lnTo>
                    <a:pt x="1953" y="1"/>
                  </a:lnTo>
                  <a:close/>
                </a:path>
              </a:pathLst>
            </a:custGeom>
            <a:solidFill>
              <a:srgbClr val="FF9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10;p84">
              <a:extLst>
                <a:ext uri="{FF2B5EF4-FFF2-40B4-BE49-F238E27FC236}">
                  <a16:creationId xmlns:a16="http://schemas.microsoft.com/office/drawing/2014/main" id="{B0045DB0-9602-44E5-AA74-54C835557DEB}"/>
                </a:ext>
              </a:extLst>
            </p:cNvPr>
            <p:cNvSpPr/>
            <p:nvPr/>
          </p:nvSpPr>
          <p:spPr>
            <a:xfrm>
              <a:off x="-17070725" y="4247250"/>
              <a:ext cx="44925" cy="61300"/>
            </a:xfrm>
            <a:custGeom>
              <a:avLst/>
              <a:gdLst/>
              <a:ahLst/>
              <a:cxnLst/>
              <a:rect l="l" t="t" r="r" b="b"/>
              <a:pathLst>
                <a:path w="1797" h="2452" extrusionOk="0">
                  <a:moveTo>
                    <a:pt x="1167" y="0"/>
                  </a:moveTo>
                  <a:lnTo>
                    <a:pt x="1" y="1197"/>
                  </a:lnTo>
                  <a:lnTo>
                    <a:pt x="316" y="2174"/>
                  </a:lnTo>
                  <a:cubicBezTo>
                    <a:pt x="348" y="2300"/>
                    <a:pt x="411" y="2332"/>
                    <a:pt x="505" y="2363"/>
                  </a:cubicBezTo>
                  <a:cubicBezTo>
                    <a:pt x="578" y="2418"/>
                    <a:pt x="641" y="2452"/>
                    <a:pt x="711" y="2452"/>
                  </a:cubicBezTo>
                  <a:cubicBezTo>
                    <a:pt x="762" y="2452"/>
                    <a:pt x="817" y="2434"/>
                    <a:pt x="883" y="2395"/>
                  </a:cubicBezTo>
                  <a:lnTo>
                    <a:pt x="1797" y="1922"/>
                  </a:lnTo>
                  <a:lnTo>
                    <a:pt x="1797" y="284"/>
                  </a:lnTo>
                  <a:cubicBezTo>
                    <a:pt x="1576" y="221"/>
                    <a:pt x="1356" y="158"/>
                    <a:pt x="1167" y="0"/>
                  </a:cubicBezTo>
                  <a:close/>
                </a:path>
              </a:pathLst>
            </a:custGeom>
            <a:solidFill>
              <a:srgbClr val="FF9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11;p84">
              <a:extLst>
                <a:ext uri="{FF2B5EF4-FFF2-40B4-BE49-F238E27FC236}">
                  <a16:creationId xmlns:a16="http://schemas.microsoft.com/office/drawing/2014/main" id="{21ADD1E4-CF74-43B7-BE74-70C8C9048C75}"/>
                </a:ext>
              </a:extLst>
            </p:cNvPr>
            <p:cNvSpPr/>
            <p:nvPr/>
          </p:nvSpPr>
          <p:spPr>
            <a:xfrm>
              <a:off x="-17115600" y="4218900"/>
              <a:ext cx="61450" cy="44900"/>
            </a:xfrm>
            <a:custGeom>
              <a:avLst/>
              <a:gdLst/>
              <a:ahLst/>
              <a:cxnLst/>
              <a:rect l="l" t="t" r="r" b="b"/>
              <a:pathLst>
                <a:path w="2458" h="1796" extrusionOk="0">
                  <a:moveTo>
                    <a:pt x="536" y="0"/>
                  </a:moveTo>
                  <a:lnTo>
                    <a:pt x="536" y="32"/>
                  </a:lnTo>
                  <a:lnTo>
                    <a:pt x="63" y="945"/>
                  </a:lnTo>
                  <a:cubicBezTo>
                    <a:pt x="0" y="1071"/>
                    <a:pt x="0" y="1166"/>
                    <a:pt x="63" y="1260"/>
                  </a:cubicBezTo>
                  <a:cubicBezTo>
                    <a:pt x="95" y="1386"/>
                    <a:pt x="158" y="1449"/>
                    <a:pt x="284" y="1481"/>
                  </a:cubicBezTo>
                  <a:lnTo>
                    <a:pt x="1260" y="1796"/>
                  </a:lnTo>
                  <a:lnTo>
                    <a:pt x="2458" y="630"/>
                  </a:lnTo>
                  <a:cubicBezTo>
                    <a:pt x="2332" y="441"/>
                    <a:pt x="2269" y="221"/>
                    <a:pt x="2174" y="0"/>
                  </a:cubicBezTo>
                  <a:close/>
                </a:path>
              </a:pathLst>
            </a:custGeom>
            <a:solidFill>
              <a:srgbClr val="FF9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Τίτλος 1">
            <a:extLst>
              <a:ext uri="{FF2B5EF4-FFF2-40B4-BE49-F238E27FC236}">
                <a16:creationId xmlns:a16="http://schemas.microsoft.com/office/drawing/2014/main" id="{915EC939-F70C-4C74-81B5-50CAE694C5DF}"/>
              </a:ext>
            </a:extLst>
          </p:cNvPr>
          <p:cNvSpPr>
            <a:spLocks noGrp="1"/>
          </p:cNvSpPr>
          <p:nvPr>
            <p:ph type="title"/>
          </p:nvPr>
        </p:nvSpPr>
        <p:spPr/>
        <p:txBody>
          <a:bodyPr/>
          <a:lstStyle/>
          <a:p>
            <a:r>
              <a:rPr lang="el-GR" dirty="0"/>
              <a:t>Ανθισμένες Ροδακινιές</a:t>
            </a:r>
          </a:p>
        </p:txBody>
      </p:sp>
      <p:pic>
        <p:nvPicPr>
          <p:cNvPr id="4" name="Εικόνα 3">
            <a:extLst>
              <a:ext uri="{FF2B5EF4-FFF2-40B4-BE49-F238E27FC236}">
                <a16:creationId xmlns:a16="http://schemas.microsoft.com/office/drawing/2014/main" id="{277671EF-6AE6-4334-BF14-9576321B3723}"/>
              </a:ext>
            </a:extLst>
          </p:cNvPr>
          <p:cNvPicPr>
            <a:picLocks noChangeAspect="1"/>
          </p:cNvPicPr>
          <p:nvPr/>
        </p:nvPicPr>
        <p:blipFill>
          <a:blip r:embed="rId2"/>
          <a:stretch>
            <a:fillRect/>
          </a:stretch>
        </p:blipFill>
        <p:spPr>
          <a:xfrm>
            <a:off x="180754" y="3242930"/>
            <a:ext cx="3057449" cy="1719815"/>
          </a:xfrm>
          <a:prstGeom prst="rect">
            <a:avLst/>
          </a:prstGeom>
        </p:spPr>
      </p:pic>
      <p:pic>
        <p:nvPicPr>
          <p:cNvPr id="6" name="Εικόνα 5">
            <a:extLst>
              <a:ext uri="{FF2B5EF4-FFF2-40B4-BE49-F238E27FC236}">
                <a16:creationId xmlns:a16="http://schemas.microsoft.com/office/drawing/2014/main" id="{E55F6219-DE18-418F-ADCF-A0BB5707C1C0}"/>
              </a:ext>
            </a:extLst>
          </p:cNvPr>
          <p:cNvPicPr>
            <a:picLocks noChangeAspect="1"/>
          </p:cNvPicPr>
          <p:nvPr/>
        </p:nvPicPr>
        <p:blipFill>
          <a:blip r:embed="rId3"/>
          <a:stretch>
            <a:fillRect/>
          </a:stretch>
        </p:blipFill>
        <p:spPr>
          <a:xfrm>
            <a:off x="180754" y="1409257"/>
            <a:ext cx="3063284" cy="1719815"/>
          </a:xfrm>
          <a:prstGeom prst="rect">
            <a:avLst/>
          </a:prstGeom>
        </p:spPr>
      </p:pic>
      <p:pic>
        <p:nvPicPr>
          <p:cNvPr id="8" name="Εικόνα 7">
            <a:extLst>
              <a:ext uri="{FF2B5EF4-FFF2-40B4-BE49-F238E27FC236}">
                <a16:creationId xmlns:a16="http://schemas.microsoft.com/office/drawing/2014/main" id="{18768429-7FDD-4C10-B370-9C7175C46C6C}"/>
              </a:ext>
            </a:extLst>
          </p:cNvPr>
          <p:cNvPicPr>
            <a:picLocks noChangeAspect="1"/>
          </p:cNvPicPr>
          <p:nvPr/>
        </p:nvPicPr>
        <p:blipFill>
          <a:blip r:embed="rId4"/>
          <a:stretch>
            <a:fillRect/>
          </a:stretch>
        </p:blipFill>
        <p:spPr>
          <a:xfrm rot="10800000">
            <a:off x="3421800" y="2690262"/>
            <a:ext cx="3414935" cy="2272484"/>
          </a:xfrm>
          <a:prstGeom prst="rect">
            <a:avLst/>
          </a:prstGeom>
        </p:spPr>
      </p:pic>
      <p:pic>
        <p:nvPicPr>
          <p:cNvPr id="10" name="Εικόνα 9">
            <a:extLst>
              <a:ext uri="{FF2B5EF4-FFF2-40B4-BE49-F238E27FC236}">
                <a16:creationId xmlns:a16="http://schemas.microsoft.com/office/drawing/2014/main" id="{5B485F15-BD39-4B00-A712-751E8306258B}"/>
              </a:ext>
            </a:extLst>
          </p:cNvPr>
          <p:cNvPicPr>
            <a:picLocks noChangeAspect="1"/>
          </p:cNvPicPr>
          <p:nvPr/>
        </p:nvPicPr>
        <p:blipFill>
          <a:blip r:embed="rId5"/>
          <a:stretch>
            <a:fillRect/>
          </a:stretch>
        </p:blipFill>
        <p:spPr>
          <a:xfrm>
            <a:off x="3431602" y="1409257"/>
            <a:ext cx="2280795" cy="1218405"/>
          </a:xfrm>
          <a:prstGeom prst="rect">
            <a:avLst/>
          </a:prstGeom>
        </p:spPr>
      </p:pic>
      <p:pic>
        <p:nvPicPr>
          <p:cNvPr id="12" name="Εικόνα 11">
            <a:extLst>
              <a:ext uri="{FF2B5EF4-FFF2-40B4-BE49-F238E27FC236}">
                <a16:creationId xmlns:a16="http://schemas.microsoft.com/office/drawing/2014/main" id="{BDC0409A-F423-42D7-9BF5-FC5D8553C65E}"/>
              </a:ext>
            </a:extLst>
          </p:cNvPr>
          <p:cNvPicPr>
            <a:picLocks noChangeAspect="1"/>
          </p:cNvPicPr>
          <p:nvPr/>
        </p:nvPicPr>
        <p:blipFill>
          <a:blip r:embed="rId6"/>
          <a:stretch>
            <a:fillRect/>
          </a:stretch>
        </p:blipFill>
        <p:spPr>
          <a:xfrm>
            <a:off x="5897010" y="786586"/>
            <a:ext cx="3057999" cy="1719815"/>
          </a:xfrm>
          <a:prstGeom prst="rect">
            <a:avLst/>
          </a:prstGeom>
        </p:spPr>
      </p:pic>
      <p:pic>
        <p:nvPicPr>
          <p:cNvPr id="14" name="Εικόνα 13">
            <a:extLst>
              <a:ext uri="{FF2B5EF4-FFF2-40B4-BE49-F238E27FC236}">
                <a16:creationId xmlns:a16="http://schemas.microsoft.com/office/drawing/2014/main" id="{5EFF816B-F5B3-477D-817A-0BD61D2EA527}"/>
              </a:ext>
            </a:extLst>
          </p:cNvPr>
          <p:cNvPicPr>
            <a:picLocks noChangeAspect="1"/>
          </p:cNvPicPr>
          <p:nvPr/>
        </p:nvPicPr>
        <p:blipFill rotWithShape="1">
          <a:blip r:embed="rId7"/>
          <a:srcRect b="7092"/>
          <a:stretch/>
        </p:blipFill>
        <p:spPr>
          <a:xfrm>
            <a:off x="7120545" y="2690262"/>
            <a:ext cx="1834464" cy="2272485"/>
          </a:xfrm>
          <a:prstGeom prst="rect">
            <a:avLst/>
          </a:prstGeom>
        </p:spPr>
      </p:pic>
    </p:spTree>
    <p:extLst>
      <p:ext uri="{BB962C8B-B14F-4D97-AF65-F5344CB8AC3E}">
        <p14:creationId xmlns:p14="http://schemas.microsoft.com/office/powerpoint/2010/main" val="103797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title" idx="15"/>
          </p:nvPr>
        </p:nvSpPr>
        <p:spPr>
          <a:xfrm>
            <a:off x="720000" y="540000"/>
            <a:ext cx="4450200" cy="66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5400" dirty="0">
                <a:latin typeface="Monotype Corsiva" panose="03010101010201010101" pitchFamily="66" charset="0"/>
                <a:cs typeface="Mongolian Baiti" panose="03000500000000000000" pitchFamily="66" charset="0"/>
              </a:rPr>
              <a:t>Π</a:t>
            </a:r>
            <a:r>
              <a:rPr lang="el-GR" dirty="0"/>
              <a:t>ΕΡΙΕΧΟΜΕΝΑ</a:t>
            </a:r>
            <a:endParaRPr dirty="0"/>
          </a:p>
        </p:txBody>
      </p:sp>
      <p:sp>
        <p:nvSpPr>
          <p:cNvPr id="241" name="Google Shape;241;p38"/>
          <p:cNvSpPr txBox="1">
            <a:spLocks noGrp="1"/>
          </p:cNvSpPr>
          <p:nvPr>
            <p:ph type="title"/>
          </p:nvPr>
        </p:nvSpPr>
        <p:spPr>
          <a:xfrm>
            <a:off x="1455956" y="2060433"/>
            <a:ext cx="1176706" cy="7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t>01</a:t>
            </a:r>
            <a:endParaRPr sz="7200" dirty="0"/>
          </a:p>
        </p:txBody>
      </p:sp>
      <p:sp>
        <p:nvSpPr>
          <p:cNvPr id="242" name="Google Shape;242;p38"/>
          <p:cNvSpPr txBox="1">
            <a:spLocks noGrp="1"/>
          </p:cNvSpPr>
          <p:nvPr>
            <p:ph type="title" idx="2"/>
          </p:nvPr>
        </p:nvSpPr>
        <p:spPr>
          <a:xfrm>
            <a:off x="4581847" y="2060433"/>
            <a:ext cx="1176705" cy="7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t>02</a:t>
            </a:r>
            <a:endParaRPr sz="4000" dirty="0"/>
          </a:p>
        </p:txBody>
      </p:sp>
      <p:sp>
        <p:nvSpPr>
          <p:cNvPr id="247" name="Google Shape;247;p38"/>
          <p:cNvSpPr txBox="1">
            <a:spLocks noGrp="1"/>
          </p:cNvSpPr>
          <p:nvPr>
            <p:ph type="subTitle" idx="6"/>
          </p:nvPr>
        </p:nvSpPr>
        <p:spPr>
          <a:xfrm>
            <a:off x="4696743" y="2058183"/>
            <a:ext cx="2856099" cy="38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l-GR" sz="4000" dirty="0">
                <a:latin typeface="Monotype Corsiva" panose="03010101010201010101" pitchFamily="66" charset="0"/>
              </a:rPr>
              <a:t>Τα ροδάκινα στην Ελλάδα</a:t>
            </a:r>
            <a:endParaRPr sz="4000" dirty="0">
              <a:latin typeface="Monotype Corsiva" panose="03010101010201010101" pitchFamily="66" charset="0"/>
            </a:endParaRPr>
          </a:p>
        </p:txBody>
      </p:sp>
      <p:sp>
        <p:nvSpPr>
          <p:cNvPr id="248" name="Google Shape;248;p38"/>
          <p:cNvSpPr txBox="1">
            <a:spLocks noGrp="1"/>
          </p:cNvSpPr>
          <p:nvPr>
            <p:ph type="subTitle" idx="7"/>
          </p:nvPr>
        </p:nvSpPr>
        <p:spPr>
          <a:xfrm>
            <a:off x="1591158" y="2058183"/>
            <a:ext cx="2675324" cy="38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l-GR" sz="4000" dirty="0">
                <a:latin typeface="Monotype Corsiva" panose="03010101010201010101" pitchFamily="66" charset="0"/>
              </a:rPr>
              <a:t>Γενικές Πληροφορίες</a:t>
            </a:r>
            <a:endParaRPr sz="4000" dirty="0">
              <a:latin typeface="Monotype Corsiva" panose="03010101010201010101"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68"/>
          <p:cNvSpPr txBox="1">
            <a:spLocks noGrp="1"/>
          </p:cNvSpPr>
          <p:nvPr>
            <p:ph type="title"/>
          </p:nvPr>
        </p:nvSpPr>
        <p:spPr>
          <a:xfrm>
            <a:off x="720000" y="540000"/>
            <a:ext cx="3997500" cy="6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5400" dirty="0">
                <a:latin typeface="Monotype Corsiva" panose="03010101010201010101" pitchFamily="66" charset="0"/>
              </a:rPr>
              <a:t>Π</a:t>
            </a:r>
            <a:r>
              <a:rPr lang="el-GR" dirty="0"/>
              <a:t>ΗΓΕΣ</a:t>
            </a:r>
            <a:endParaRPr dirty="0"/>
          </a:p>
        </p:txBody>
      </p:sp>
      <p:sp>
        <p:nvSpPr>
          <p:cNvPr id="1132" name="Google Shape;1132;p68"/>
          <p:cNvSpPr txBox="1"/>
          <p:nvPr/>
        </p:nvSpPr>
        <p:spPr>
          <a:xfrm>
            <a:off x="762000" y="1400175"/>
            <a:ext cx="7581900" cy="31899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dirty="0">
                <a:solidFill>
                  <a:schemeClr val="dk2"/>
                </a:solidFill>
                <a:latin typeface="Inconsolata"/>
                <a:ea typeface="Inconsolata"/>
                <a:cs typeface="Inconsolata"/>
                <a:sym typeface="Inconsolata"/>
                <a:hlinkClick r:id="rId3"/>
              </a:rPr>
              <a:t>https://tsoumanis-ioannis.blogspot.com/2013/02/blog-post_12.html</a:t>
            </a:r>
            <a:endParaRPr lang="el-GR" dirty="0">
              <a:solidFill>
                <a:schemeClr val="dk2"/>
              </a:solidFill>
              <a:latin typeface="Inconsolata"/>
              <a:ea typeface="Inconsolata"/>
              <a:cs typeface="Inconsolata"/>
              <a:sym typeface="Inconsolata"/>
            </a:endParaRPr>
          </a:p>
          <a:p>
            <a:pPr marL="285750" lvl="0" indent="-285750" algn="l" rtl="0">
              <a:spcBef>
                <a:spcPts val="0"/>
              </a:spcBef>
              <a:spcAft>
                <a:spcPts val="0"/>
              </a:spcAft>
              <a:buFont typeface="Arial" panose="020B0604020202020204" pitchFamily="34" charset="0"/>
              <a:buChar char="•"/>
            </a:pPr>
            <a:r>
              <a:rPr lang="en-US" dirty="0">
                <a:solidFill>
                  <a:schemeClr val="dk2"/>
                </a:solidFill>
                <a:latin typeface="Inconsolata"/>
                <a:ea typeface="Inconsolata"/>
                <a:cs typeface="Inconsolata"/>
                <a:sym typeface="Inconsolata"/>
                <a:hlinkClick r:id="rId4"/>
              </a:rPr>
              <a:t>https://el.wikipedia.org/wiki/</a:t>
            </a:r>
            <a:r>
              <a:rPr lang="el-GR" dirty="0">
                <a:solidFill>
                  <a:schemeClr val="dk2"/>
                </a:solidFill>
                <a:latin typeface="Inconsolata"/>
                <a:ea typeface="Inconsolata"/>
                <a:cs typeface="Inconsolata"/>
                <a:sym typeface="Inconsolata"/>
                <a:hlinkClick r:id="rId4"/>
              </a:rPr>
              <a:t>Ροδακινιά</a:t>
            </a:r>
            <a:endParaRPr lang="en-US" dirty="0">
              <a:solidFill>
                <a:schemeClr val="dk2"/>
              </a:solidFill>
              <a:latin typeface="Inconsolata"/>
              <a:ea typeface="Inconsolata"/>
              <a:cs typeface="Inconsolata"/>
              <a:sym typeface="Inconsolata"/>
            </a:endParaRPr>
          </a:p>
          <a:p>
            <a:pPr marL="285750" lvl="0" indent="-285750" algn="l" rtl="0">
              <a:spcBef>
                <a:spcPts val="0"/>
              </a:spcBef>
              <a:spcAft>
                <a:spcPts val="0"/>
              </a:spcAft>
              <a:buFont typeface="Arial" panose="020B0604020202020204" pitchFamily="34" charset="0"/>
              <a:buChar char="•"/>
            </a:pPr>
            <a:r>
              <a:rPr lang="en-US" dirty="0">
                <a:solidFill>
                  <a:schemeClr val="dk2"/>
                </a:solidFill>
                <a:latin typeface="Inconsolata"/>
                <a:ea typeface="Inconsolata"/>
                <a:cs typeface="Inconsolata"/>
                <a:sym typeface="Inconsolata"/>
                <a:hlinkClick r:id="rId5"/>
              </a:rPr>
              <a:t>https://http://www.gaiapedia.gr/gaiapedia/index.php/%CE%A1%CE%BF%CE%B4%CE%B1%CE%BA%CE%B9%CE%BD%CE%B9%CE%AC</a:t>
            </a:r>
            <a:endParaRPr lang="en-US" dirty="0">
              <a:solidFill>
                <a:schemeClr val="dk2"/>
              </a:solidFill>
              <a:latin typeface="Inconsolata"/>
              <a:ea typeface="Inconsolata"/>
              <a:cs typeface="Inconsolata"/>
              <a:sym typeface="Inconsolata"/>
            </a:endParaRPr>
          </a:p>
          <a:p>
            <a:pPr marL="285750" lvl="0" indent="-285750" algn="l" rtl="0">
              <a:spcBef>
                <a:spcPts val="0"/>
              </a:spcBef>
              <a:spcAft>
                <a:spcPts val="0"/>
              </a:spcAft>
              <a:buFont typeface="Arial" panose="020B0604020202020204" pitchFamily="34" charset="0"/>
              <a:buChar char="•"/>
            </a:pPr>
            <a:r>
              <a:rPr lang="en-US" dirty="0">
                <a:solidFill>
                  <a:schemeClr val="dk2"/>
                </a:solidFill>
                <a:latin typeface="Inconsolata"/>
                <a:ea typeface="Inconsolata"/>
                <a:cs typeface="Inconsolata"/>
                <a:sym typeface="Inconsolata"/>
                <a:hlinkClick r:id="rId6"/>
              </a:rPr>
              <a:t>https://www.meteofarm.gr/</a:t>
            </a:r>
            <a:r>
              <a:rPr lang="el-GR" dirty="0">
                <a:solidFill>
                  <a:schemeClr val="dk2"/>
                </a:solidFill>
                <a:latin typeface="Inconsolata"/>
                <a:ea typeface="Inconsolata"/>
                <a:cs typeface="Inconsolata"/>
                <a:sym typeface="Inconsolata"/>
                <a:hlinkClick r:id="rId6"/>
              </a:rPr>
              <a:t>καλλιέργειες/ροδάκινο</a:t>
            </a:r>
            <a:endParaRPr lang="en-US" dirty="0">
              <a:solidFill>
                <a:schemeClr val="dk2"/>
              </a:solidFill>
              <a:latin typeface="Inconsolata"/>
              <a:ea typeface="Inconsolata"/>
              <a:cs typeface="Inconsolata"/>
              <a:sym typeface="Inconsolata"/>
            </a:endParaRPr>
          </a:p>
          <a:p>
            <a:pPr marL="285750" lvl="0" indent="-285750" algn="l" rtl="0">
              <a:spcBef>
                <a:spcPts val="0"/>
              </a:spcBef>
              <a:spcAft>
                <a:spcPts val="0"/>
              </a:spcAft>
              <a:buFont typeface="Arial" panose="020B0604020202020204" pitchFamily="34" charset="0"/>
              <a:buChar char="•"/>
            </a:pPr>
            <a:r>
              <a:rPr lang="en-US" dirty="0">
                <a:solidFill>
                  <a:schemeClr val="dk2"/>
                </a:solidFill>
                <a:latin typeface="Inconsolata"/>
                <a:ea typeface="Inconsolata"/>
                <a:cs typeface="Inconsolata"/>
                <a:sym typeface="Inconsolata"/>
                <a:hlinkClick r:id="rId7"/>
              </a:rPr>
              <a:t>https://www.agrotypos.gr/kalliergeies/pyrinokarpakalliergeies/rodakina-kai-nektarinia-provlepseis-gia-tin-paragogi-tou-2019</a:t>
            </a:r>
            <a:endParaRPr lang="el-GR" dirty="0">
              <a:solidFill>
                <a:schemeClr val="dk2"/>
              </a:solidFill>
              <a:latin typeface="Inconsolata"/>
              <a:ea typeface="Inconsolata"/>
              <a:cs typeface="Inconsolata"/>
              <a:sym typeface="Inconsolata"/>
            </a:endParaRPr>
          </a:p>
          <a:p>
            <a:pPr marL="285750" lvl="0" indent="-285750" algn="l" rtl="0">
              <a:spcBef>
                <a:spcPts val="0"/>
              </a:spcBef>
              <a:spcAft>
                <a:spcPts val="0"/>
              </a:spcAft>
              <a:buFont typeface="Arial" panose="020B0604020202020204" pitchFamily="34" charset="0"/>
              <a:buChar char="•"/>
            </a:pPr>
            <a:r>
              <a:rPr lang="en-US" dirty="0">
                <a:solidFill>
                  <a:schemeClr val="dk2"/>
                </a:solidFill>
                <a:latin typeface="Inconsolata"/>
                <a:ea typeface="Inconsolata"/>
                <a:cs typeface="Inconsolata"/>
                <a:sym typeface="Inconsolata"/>
                <a:hlinkClick r:id="rId8"/>
              </a:rPr>
              <a:t>https://www.ypaithros.gr/eurostat-yperdinami-stin-paragogi-frouton-kai-lahanikon-i-ellada/?cli_action=1619806440.3</a:t>
            </a:r>
            <a:endParaRPr lang="el-GR" dirty="0">
              <a:solidFill>
                <a:schemeClr val="dk2"/>
              </a:solidFill>
              <a:latin typeface="Inconsolata"/>
              <a:ea typeface="Inconsolata"/>
              <a:cs typeface="Inconsolata"/>
              <a:sym typeface="Inconsolata"/>
            </a:endParaRPr>
          </a:p>
          <a:p>
            <a:pPr marL="285750" lvl="0" indent="-285750" algn="l" rtl="0">
              <a:spcBef>
                <a:spcPts val="0"/>
              </a:spcBef>
              <a:spcAft>
                <a:spcPts val="0"/>
              </a:spcAft>
              <a:buFont typeface="Arial" panose="020B0604020202020204" pitchFamily="34" charset="0"/>
              <a:buChar char="•"/>
            </a:pPr>
            <a:r>
              <a:rPr lang="en-US" dirty="0">
                <a:solidFill>
                  <a:schemeClr val="dk2"/>
                </a:solidFill>
                <a:latin typeface="Inconsolata"/>
                <a:ea typeface="Inconsolata"/>
                <a:cs typeface="Inconsolata"/>
                <a:sym typeface="Inconsolata"/>
                <a:hlinkClick r:id="rId9"/>
              </a:rPr>
              <a:t>https://www.ypaithros.gr/frouta-laxanika-polytimi-aspida-prostasias-ygeias-pou-xreiazetai-stiriksi/</a:t>
            </a:r>
            <a:endParaRPr lang="el-GR" dirty="0">
              <a:solidFill>
                <a:schemeClr val="dk2"/>
              </a:solidFill>
              <a:latin typeface="Inconsolata"/>
              <a:ea typeface="Inconsolata"/>
              <a:cs typeface="Inconsolata"/>
              <a:sym typeface="Inconsolata"/>
            </a:endParaRPr>
          </a:p>
          <a:p>
            <a:pPr marL="285750" lvl="0" indent="-285750" algn="l" rtl="0">
              <a:spcBef>
                <a:spcPts val="0"/>
              </a:spcBef>
              <a:spcAft>
                <a:spcPts val="0"/>
              </a:spcAft>
              <a:buFont typeface="Arial" panose="020B0604020202020204" pitchFamily="34" charset="0"/>
              <a:buChar char="•"/>
            </a:pPr>
            <a:r>
              <a:rPr lang="en-US" dirty="0">
                <a:solidFill>
                  <a:schemeClr val="dk2"/>
                </a:solidFill>
                <a:latin typeface="Inconsolata"/>
                <a:ea typeface="Inconsolata"/>
                <a:cs typeface="Inconsolata"/>
                <a:sym typeface="Inconsolata"/>
                <a:hlinkClick r:id="rId10"/>
              </a:rPr>
              <a:t>https://www.tovima.gr/2014/09/09/science/poy-pws-kai-pote-dimioyrgithike-to-rodakino/</a:t>
            </a:r>
            <a:endParaRPr lang="el-GR" dirty="0">
              <a:solidFill>
                <a:schemeClr val="dk2"/>
              </a:solidFill>
              <a:latin typeface="Inconsolata"/>
              <a:ea typeface="Inconsolata"/>
              <a:cs typeface="Inconsolata"/>
              <a:sym typeface="Inconsolata"/>
            </a:endParaRPr>
          </a:p>
          <a:p>
            <a:pPr marL="285750" lvl="0" indent="-285750" algn="l" rtl="0">
              <a:spcBef>
                <a:spcPts val="0"/>
              </a:spcBef>
              <a:spcAft>
                <a:spcPts val="0"/>
              </a:spcAft>
              <a:buFont typeface="Arial" panose="020B0604020202020204" pitchFamily="34" charset="0"/>
              <a:buChar char="•"/>
            </a:pPr>
            <a:r>
              <a:rPr lang="en-US" dirty="0">
                <a:solidFill>
                  <a:schemeClr val="dk2"/>
                </a:solidFill>
                <a:latin typeface="Inconsolata"/>
                <a:ea typeface="Inconsolata"/>
                <a:cs typeface="Inconsolata"/>
                <a:sym typeface="Inconsolata"/>
                <a:hlinkClick r:id="rId11"/>
              </a:rPr>
              <a:t>http://ikee.lib.auth.gr/record/135524/files/GRI-2014-13495.pdf</a:t>
            </a:r>
            <a:endParaRPr lang="el-GR" dirty="0">
              <a:solidFill>
                <a:schemeClr val="dk2"/>
              </a:solidFill>
              <a:latin typeface="Inconsolata"/>
              <a:ea typeface="Inconsolata"/>
              <a:cs typeface="Inconsolata"/>
              <a:sym typeface="Inconsolata"/>
            </a:endParaRPr>
          </a:p>
          <a:p>
            <a:pPr marL="285750" lvl="0" indent="-285750" algn="l" rtl="0">
              <a:spcBef>
                <a:spcPts val="0"/>
              </a:spcBef>
              <a:spcAft>
                <a:spcPts val="0"/>
              </a:spcAft>
              <a:buFont typeface="Arial" panose="020B0604020202020204" pitchFamily="34" charset="0"/>
              <a:buChar char="•"/>
            </a:pPr>
            <a:endParaRPr lang="el-GR" dirty="0">
              <a:solidFill>
                <a:schemeClr val="dk2"/>
              </a:solidFill>
              <a:latin typeface="Inconsolata"/>
              <a:ea typeface="Inconsolata"/>
              <a:cs typeface="Inconsolata"/>
              <a:sym typeface="Inconsolata"/>
            </a:endParaRPr>
          </a:p>
          <a:p>
            <a:pPr marL="285750" lvl="0" indent="-285750" algn="l" rtl="0">
              <a:spcBef>
                <a:spcPts val="0"/>
              </a:spcBef>
              <a:spcAft>
                <a:spcPts val="0"/>
              </a:spcAft>
              <a:buFont typeface="Arial" panose="020B0604020202020204" pitchFamily="34" charset="0"/>
              <a:buChar char="•"/>
            </a:pPr>
            <a:endParaRPr lang="el-GR" dirty="0">
              <a:solidFill>
                <a:schemeClr val="dk2"/>
              </a:solidFill>
              <a:latin typeface="Inconsolata"/>
              <a:ea typeface="Inconsolata"/>
              <a:cs typeface="Inconsolata"/>
              <a:sym typeface="Inconsolata"/>
            </a:endParaRPr>
          </a:p>
          <a:p>
            <a:pPr marL="285750" lvl="0" indent="-285750" algn="l" rtl="0">
              <a:spcBef>
                <a:spcPts val="0"/>
              </a:spcBef>
              <a:spcAft>
                <a:spcPts val="0"/>
              </a:spcAft>
              <a:buFont typeface="Arial" panose="020B0604020202020204" pitchFamily="34" charset="0"/>
              <a:buChar char="•"/>
            </a:pPr>
            <a:endParaRPr lang="en-US" dirty="0">
              <a:solidFill>
                <a:schemeClr val="dk2"/>
              </a:solidFill>
              <a:latin typeface="Inconsolata"/>
              <a:ea typeface="Inconsolata"/>
              <a:cs typeface="Inconsolata"/>
              <a:sym typeface="Inconsolata"/>
            </a:endParaRPr>
          </a:p>
          <a:p>
            <a:pPr marL="285750" lvl="0" indent="-285750" algn="l" rtl="0">
              <a:spcBef>
                <a:spcPts val="0"/>
              </a:spcBef>
              <a:spcAft>
                <a:spcPts val="0"/>
              </a:spcAft>
              <a:buFont typeface="Arial" panose="020B0604020202020204" pitchFamily="34" charset="0"/>
              <a:buChar char="•"/>
            </a:pPr>
            <a:endParaRPr lang="en-US" dirty="0">
              <a:solidFill>
                <a:schemeClr val="dk2"/>
              </a:solidFill>
              <a:latin typeface="Inconsolata"/>
              <a:ea typeface="Inconsolata"/>
              <a:cs typeface="Inconsolata"/>
              <a:sym typeface="Inconsolat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pic>
        <p:nvPicPr>
          <p:cNvPr id="1101" name="Google Shape;1101;p66"/>
          <p:cNvPicPr preferRelativeResize="0"/>
          <p:nvPr/>
        </p:nvPicPr>
        <p:blipFill>
          <a:blip r:embed="rId3"/>
          <a:srcRect t="12946" b="12946"/>
          <a:stretch/>
        </p:blipFill>
        <p:spPr>
          <a:xfrm rot="10800000">
            <a:off x="0" y="0"/>
            <a:ext cx="5162550" cy="5724525"/>
          </a:xfrm>
          <a:prstGeom prst="rect">
            <a:avLst/>
          </a:prstGeom>
          <a:noFill/>
          <a:ln>
            <a:noFill/>
          </a:ln>
        </p:spPr>
      </p:pic>
      <p:grpSp>
        <p:nvGrpSpPr>
          <p:cNvPr id="1102" name="Google Shape;1102;p66"/>
          <p:cNvGrpSpPr/>
          <p:nvPr/>
        </p:nvGrpSpPr>
        <p:grpSpPr>
          <a:xfrm>
            <a:off x="3456783" y="905050"/>
            <a:ext cx="5162551" cy="3316502"/>
            <a:chOff x="174175" y="852800"/>
            <a:chExt cx="3516300" cy="3495600"/>
          </a:xfrm>
          <a:solidFill>
            <a:srgbClr val="FFFFFF"/>
          </a:solidFill>
        </p:grpSpPr>
        <p:sp>
          <p:nvSpPr>
            <p:cNvPr id="1103" name="Google Shape;1103;p66"/>
            <p:cNvSpPr/>
            <p:nvPr/>
          </p:nvSpPr>
          <p:spPr>
            <a:xfrm>
              <a:off x="174175" y="852800"/>
              <a:ext cx="3516300" cy="3495600"/>
            </a:xfrm>
            <a:prstGeom prst="rect">
              <a:avLst/>
            </a:prstGeom>
            <a:grpFill/>
            <a:ln w="9525" cap="flat" cmpd="sng">
              <a:solidFill>
                <a:srgbClr val="FBDE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6"/>
            <p:cNvSpPr/>
            <p:nvPr/>
          </p:nvSpPr>
          <p:spPr>
            <a:xfrm>
              <a:off x="284275" y="962075"/>
              <a:ext cx="3296100" cy="3296100"/>
            </a:xfrm>
            <a:prstGeom prst="rect">
              <a:avLst/>
            </a:prstGeom>
            <a:grpFill/>
            <a:ln>
              <a:solidFill>
                <a:srgbClr val="FBDE9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 name="Google Shape;1105;p66"/>
          <p:cNvSpPr txBox="1">
            <a:spLocks noGrp="1"/>
          </p:cNvSpPr>
          <p:nvPr>
            <p:ph type="ctrTitle"/>
          </p:nvPr>
        </p:nvSpPr>
        <p:spPr>
          <a:xfrm>
            <a:off x="4688958" y="1008834"/>
            <a:ext cx="3519567" cy="731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l-GR" dirty="0"/>
              <a:t>ΕΥΧΑΡΙΣΤΩ</a:t>
            </a:r>
            <a:endParaRPr dirty="0"/>
          </a:p>
        </p:txBody>
      </p:sp>
      <p:sp>
        <p:nvSpPr>
          <p:cNvPr id="1106" name="Google Shape;1106;p66"/>
          <p:cNvSpPr txBox="1">
            <a:spLocks noGrp="1"/>
          </p:cNvSpPr>
          <p:nvPr>
            <p:ph type="subTitle" idx="1"/>
          </p:nvPr>
        </p:nvSpPr>
        <p:spPr>
          <a:xfrm>
            <a:off x="3895725" y="1698263"/>
            <a:ext cx="4312800" cy="1164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l-GR" dirty="0">
                <a:latin typeface="Microsoft JhengHei" panose="020B0604030504040204" pitchFamily="34" charset="-120"/>
                <a:ea typeface="Microsoft JhengHei" panose="020B0604030504040204" pitchFamily="34" charset="-120"/>
              </a:rPr>
              <a:t>…για τον χρόνο και την προσοχή σας!</a:t>
            </a:r>
            <a:endParaRPr dirty="0">
              <a:latin typeface="Microsoft JhengHei" panose="020B0604030504040204" pitchFamily="34" charset="-120"/>
              <a:ea typeface="Microsoft JhengHei" panose="020B0604030504040204"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grpSp>
        <p:nvGrpSpPr>
          <p:cNvPr id="257" name="Google Shape;257;p39"/>
          <p:cNvGrpSpPr/>
          <p:nvPr/>
        </p:nvGrpSpPr>
        <p:grpSpPr>
          <a:xfrm>
            <a:off x="5319825" y="1245225"/>
            <a:ext cx="3223200" cy="2859000"/>
            <a:chOff x="5319825" y="1245225"/>
            <a:chExt cx="3223200" cy="2859000"/>
          </a:xfrm>
        </p:grpSpPr>
        <p:sp>
          <p:nvSpPr>
            <p:cNvPr id="258" name="Google Shape;258;p39"/>
            <p:cNvSpPr/>
            <p:nvPr/>
          </p:nvSpPr>
          <p:spPr>
            <a:xfrm>
              <a:off x="5438775" y="1362075"/>
              <a:ext cx="2985300" cy="2625300"/>
            </a:xfrm>
            <a:prstGeom prst="rect">
              <a:avLst/>
            </a:prstGeom>
            <a:solidFill>
              <a:srgbClr val="DBD4D1">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39"/>
            <p:cNvSpPr/>
            <p:nvPr/>
          </p:nvSpPr>
          <p:spPr>
            <a:xfrm>
              <a:off x="5319825" y="1245225"/>
              <a:ext cx="3223200" cy="2859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39"/>
          <p:cNvSpPr txBox="1">
            <a:spLocks noGrp="1"/>
          </p:cNvSpPr>
          <p:nvPr>
            <p:ph type="title"/>
          </p:nvPr>
        </p:nvSpPr>
        <p:spPr>
          <a:xfrm>
            <a:off x="5143575" y="1524975"/>
            <a:ext cx="3270900" cy="2299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A PICTURE IS WORTH A THOUSAND WORDS</a:t>
            </a:r>
            <a:endParaRPr dirty="0"/>
          </a:p>
        </p:txBody>
      </p:sp>
      <p:pic>
        <p:nvPicPr>
          <p:cNvPr id="2" name="Εικόνα 1">
            <a:extLst>
              <a:ext uri="{FF2B5EF4-FFF2-40B4-BE49-F238E27FC236}">
                <a16:creationId xmlns:a16="http://schemas.microsoft.com/office/drawing/2014/main" id="{C2AF880B-9327-417C-A43F-2A441618C837}"/>
              </a:ext>
            </a:extLst>
          </p:cNvPr>
          <p:cNvPicPr>
            <a:picLocks noChangeAspect="1"/>
          </p:cNvPicPr>
          <p:nvPr/>
        </p:nvPicPr>
        <p:blipFill>
          <a:blip r:embed="rId4"/>
          <a:srcRect/>
          <a:stretch/>
        </p:blipFill>
        <p:spPr>
          <a:xfrm>
            <a:off x="0" y="11430"/>
            <a:ext cx="9144000" cy="5120640"/>
          </a:xfrm>
          <a:prstGeom prst="rect">
            <a:avLst/>
          </a:prstGeom>
        </p:spPr>
      </p:pic>
      <p:grpSp>
        <p:nvGrpSpPr>
          <p:cNvPr id="7" name="Google Shape;351;p47">
            <a:extLst>
              <a:ext uri="{FF2B5EF4-FFF2-40B4-BE49-F238E27FC236}">
                <a16:creationId xmlns:a16="http://schemas.microsoft.com/office/drawing/2014/main" id="{4234B5A1-3923-4E65-9413-9909ACED537F}"/>
              </a:ext>
            </a:extLst>
          </p:cNvPr>
          <p:cNvGrpSpPr/>
          <p:nvPr/>
        </p:nvGrpSpPr>
        <p:grpSpPr>
          <a:xfrm>
            <a:off x="1536750" y="1145325"/>
            <a:ext cx="6070500" cy="3058800"/>
            <a:chOff x="1536750" y="1042350"/>
            <a:chExt cx="6070500" cy="3058800"/>
          </a:xfrm>
          <a:noFill/>
        </p:grpSpPr>
        <p:sp>
          <p:nvSpPr>
            <p:cNvPr id="8" name="Google Shape;352;p47">
              <a:extLst>
                <a:ext uri="{FF2B5EF4-FFF2-40B4-BE49-F238E27FC236}">
                  <a16:creationId xmlns:a16="http://schemas.microsoft.com/office/drawing/2014/main" id="{78114461-D983-4FA8-A316-C76347CA4B55}"/>
                </a:ext>
              </a:extLst>
            </p:cNvPr>
            <p:cNvSpPr/>
            <p:nvPr/>
          </p:nvSpPr>
          <p:spPr>
            <a:xfrm>
              <a:off x="1536750" y="1042350"/>
              <a:ext cx="6070500" cy="3058800"/>
            </a:xfrm>
            <a:prstGeom prst="rect">
              <a:avLst/>
            </a:prstGeom>
            <a:grpFill/>
            <a:ln w="95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3;p47">
              <a:extLst>
                <a:ext uri="{FF2B5EF4-FFF2-40B4-BE49-F238E27FC236}">
                  <a16:creationId xmlns:a16="http://schemas.microsoft.com/office/drawing/2014/main" id="{3C28E2C1-B957-47D1-9E24-DC039287BDB4}"/>
                </a:ext>
              </a:extLst>
            </p:cNvPr>
            <p:cNvSpPr/>
            <p:nvPr/>
          </p:nvSpPr>
          <p:spPr>
            <a:xfrm>
              <a:off x="1632140" y="1113832"/>
              <a:ext cx="5879700" cy="2858700"/>
            </a:xfrm>
            <a:prstGeom prst="rect">
              <a:avLst/>
            </a:pr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80;p42">
            <a:extLst>
              <a:ext uri="{FF2B5EF4-FFF2-40B4-BE49-F238E27FC236}">
                <a16:creationId xmlns:a16="http://schemas.microsoft.com/office/drawing/2014/main" id="{D99CBD16-1218-45DC-BB5C-E2D042E923FC}"/>
              </a:ext>
            </a:extLst>
          </p:cNvPr>
          <p:cNvGrpSpPr/>
          <p:nvPr/>
        </p:nvGrpSpPr>
        <p:grpSpPr>
          <a:xfrm>
            <a:off x="3518173" y="1620803"/>
            <a:ext cx="2107634" cy="1901893"/>
            <a:chOff x="-19394200" y="4084200"/>
            <a:chExt cx="315075" cy="304575"/>
          </a:xfrm>
          <a:solidFill>
            <a:schemeClr val="bg1"/>
          </a:solidFill>
        </p:grpSpPr>
        <p:sp>
          <p:nvSpPr>
            <p:cNvPr id="13" name="Google Shape;281;p42">
              <a:extLst>
                <a:ext uri="{FF2B5EF4-FFF2-40B4-BE49-F238E27FC236}">
                  <a16:creationId xmlns:a16="http://schemas.microsoft.com/office/drawing/2014/main" id="{28E609AF-C047-495D-8222-A04860FC9996}"/>
                </a:ext>
              </a:extLst>
            </p:cNvPr>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14" name="Google Shape;282;p42">
              <a:extLst>
                <a:ext uri="{FF2B5EF4-FFF2-40B4-BE49-F238E27FC236}">
                  <a16:creationId xmlns:a16="http://schemas.microsoft.com/office/drawing/2014/main" id="{58BDB2AE-3ED6-45BE-BAF5-B73691A2F757}"/>
                </a:ext>
              </a:extLst>
            </p:cNvPr>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15" name="Google Shape;283;p42">
              <a:extLst>
                <a:ext uri="{FF2B5EF4-FFF2-40B4-BE49-F238E27FC236}">
                  <a16:creationId xmlns:a16="http://schemas.microsoft.com/office/drawing/2014/main" id="{405D0968-E10E-4B8C-BD4D-4378C26BDC06}"/>
                </a:ext>
              </a:extLst>
            </p:cNvPr>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16" name="Google Shape;284;p42">
              <a:extLst>
                <a:ext uri="{FF2B5EF4-FFF2-40B4-BE49-F238E27FC236}">
                  <a16:creationId xmlns:a16="http://schemas.microsoft.com/office/drawing/2014/main" id="{2177CB71-564B-4C5B-8DDE-EEB3700738FC}"/>
                </a:ext>
              </a:extLst>
            </p:cNvPr>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17" name="Google Shape;285;p42">
              <a:extLst>
                <a:ext uri="{FF2B5EF4-FFF2-40B4-BE49-F238E27FC236}">
                  <a16:creationId xmlns:a16="http://schemas.microsoft.com/office/drawing/2014/main" id="{19CDAF4D-346E-441D-B513-8B5DBF7AA7EE}"/>
                </a:ext>
              </a:extLst>
            </p:cNvPr>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8" name="Google Shape;286;p42">
              <a:extLst>
                <a:ext uri="{FF2B5EF4-FFF2-40B4-BE49-F238E27FC236}">
                  <a16:creationId xmlns:a16="http://schemas.microsoft.com/office/drawing/2014/main" id="{535B7928-BFD9-4840-B2E4-D186E6C97EA9}"/>
                </a:ext>
              </a:extLst>
            </p:cNvPr>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grpSp>
      <p:sp>
        <p:nvSpPr>
          <p:cNvPr id="3" name="TextBox 2">
            <a:extLst>
              <a:ext uri="{FF2B5EF4-FFF2-40B4-BE49-F238E27FC236}">
                <a16:creationId xmlns:a16="http://schemas.microsoft.com/office/drawing/2014/main" id="{4EE3892D-9F69-4701-9757-D60C634F7A09}"/>
              </a:ext>
            </a:extLst>
          </p:cNvPr>
          <p:cNvSpPr txBox="1"/>
          <p:nvPr/>
        </p:nvSpPr>
        <p:spPr>
          <a:xfrm>
            <a:off x="1765395" y="1733980"/>
            <a:ext cx="5507665" cy="1862048"/>
          </a:xfrm>
          <a:prstGeom prst="rect">
            <a:avLst/>
          </a:prstGeom>
          <a:noFill/>
        </p:spPr>
        <p:txBody>
          <a:bodyPr wrap="square" rtlCol="0">
            <a:spAutoFit/>
          </a:bodyPr>
          <a:lstStyle/>
          <a:p>
            <a:pPr algn="ctr"/>
            <a:r>
              <a:rPr lang="en-US" sz="11500" b="1" dirty="0">
                <a:latin typeface="Colonna MT" panose="04020805060202030203" pitchFamily="82" charset="0"/>
              </a:rPr>
              <a:t>PEACH</a:t>
            </a:r>
            <a:endParaRPr lang="el-GR" sz="115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1"/>
          <p:cNvSpPr txBox="1">
            <a:spLocks noGrp="1"/>
          </p:cNvSpPr>
          <p:nvPr>
            <p:ph type="title" idx="2"/>
          </p:nvPr>
        </p:nvSpPr>
        <p:spPr>
          <a:xfrm>
            <a:off x="1705025" y="1362075"/>
            <a:ext cx="2238300" cy="177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sp>
        <p:nvSpPr>
          <p:cNvPr id="273" name="Google Shape;273;p41"/>
          <p:cNvSpPr txBox="1">
            <a:spLocks noGrp="1"/>
          </p:cNvSpPr>
          <p:nvPr>
            <p:ph type="title"/>
          </p:nvPr>
        </p:nvSpPr>
        <p:spPr>
          <a:xfrm>
            <a:off x="1771687" y="2429913"/>
            <a:ext cx="5947549"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a:latin typeface="Monotype Corsiva" panose="03010101010201010101" pitchFamily="66" charset="0"/>
              </a:rPr>
              <a:t>Γενικές Πληροφορίες</a:t>
            </a:r>
            <a:endParaRPr dirty="0">
              <a:latin typeface="Monotype Corsiva" panose="03010101010201010101" pitchFamily="66" charset="0"/>
            </a:endParaRPr>
          </a:p>
        </p:txBody>
      </p:sp>
      <p:sp>
        <p:nvSpPr>
          <p:cNvPr id="274" name="Google Shape;274;p41"/>
          <p:cNvSpPr txBox="1">
            <a:spLocks noGrp="1"/>
          </p:cNvSpPr>
          <p:nvPr>
            <p:ph type="subTitle" idx="1"/>
          </p:nvPr>
        </p:nvSpPr>
        <p:spPr>
          <a:xfrm>
            <a:off x="1771688" y="3157413"/>
            <a:ext cx="5667300" cy="42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You could enter a subtitle here if you need 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42"/>
          <p:cNvSpPr txBox="1">
            <a:spLocks noGrp="1"/>
          </p:cNvSpPr>
          <p:nvPr>
            <p:ph type="body" idx="1"/>
          </p:nvPr>
        </p:nvSpPr>
        <p:spPr>
          <a:xfrm>
            <a:off x="5114198" y="2293887"/>
            <a:ext cx="3337800" cy="1297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l-GR" dirty="0">
                <a:latin typeface="Microsoft JhengHei" panose="020B0604030504040204" pitchFamily="34" charset="-120"/>
                <a:ea typeface="Microsoft JhengHei" panose="020B0604030504040204" pitchFamily="34" charset="-120"/>
              </a:rPr>
              <a:t>Η ροδακινιά είναι είδος φυλλοβόλο, δηλαδή </a:t>
            </a:r>
            <a:r>
              <a:rPr lang="el-GR" dirty="0" smtClean="0">
                <a:latin typeface="Microsoft JhengHei" panose="020B0604030504040204" pitchFamily="34" charset="-120"/>
                <a:ea typeface="Microsoft JhengHei" panose="020B0604030504040204" pitchFamily="34" charset="-120"/>
              </a:rPr>
              <a:t>ρίχνει </a:t>
            </a:r>
            <a:r>
              <a:rPr lang="el-GR" dirty="0">
                <a:latin typeface="Microsoft JhengHei" panose="020B0604030504040204" pitchFamily="34" charset="-120"/>
                <a:ea typeface="Microsoft JhengHei" panose="020B0604030504040204" pitchFamily="34" charset="-120"/>
              </a:rPr>
              <a:t>το φύλλωμά </a:t>
            </a:r>
            <a:r>
              <a:rPr lang="el-GR" dirty="0" smtClean="0">
                <a:latin typeface="Microsoft JhengHei" panose="020B0604030504040204" pitchFamily="34" charset="-120"/>
                <a:ea typeface="Microsoft JhengHei" panose="020B0604030504040204" pitchFamily="34" charset="-120"/>
              </a:rPr>
              <a:t>της</a:t>
            </a:r>
            <a:r>
              <a:rPr lang="en-US" dirty="0" smtClean="0">
                <a:latin typeface="Microsoft JhengHei" panose="020B0604030504040204" pitchFamily="34" charset="-120"/>
                <a:ea typeface="Microsoft JhengHei" panose="020B0604030504040204" pitchFamily="34" charset="-120"/>
              </a:rPr>
              <a:t>. E</a:t>
            </a:r>
            <a:r>
              <a:rPr lang="el-GR" dirty="0" err="1" smtClean="0">
                <a:latin typeface="Microsoft JhengHei" panose="020B0604030504040204" pitchFamily="34" charset="-120"/>
                <a:ea typeface="Microsoft JhengHei" panose="020B0604030504040204" pitchFamily="34" charset="-120"/>
              </a:rPr>
              <a:t>ίναι</a:t>
            </a:r>
            <a:r>
              <a:rPr lang="el-GR" dirty="0" smtClean="0">
                <a:latin typeface="Microsoft JhengHei" panose="020B0604030504040204" pitchFamily="34" charset="-120"/>
                <a:ea typeface="Microsoft JhengHei" panose="020B0604030504040204" pitchFamily="34" charset="-120"/>
              </a:rPr>
              <a:t> μέτριου </a:t>
            </a:r>
            <a:r>
              <a:rPr lang="el-GR" dirty="0">
                <a:latin typeface="Microsoft JhengHei" panose="020B0604030504040204" pitchFamily="34" charset="-120"/>
                <a:ea typeface="Microsoft JhengHei" panose="020B0604030504040204" pitchFamily="34" charset="-120"/>
              </a:rPr>
              <a:t>μεγέθους και ταχείας ανάπτυξης. Επίσης, είναι βραχύβιο που σημαίνει πως έχει σύντομη ζωή (30 έτη).</a:t>
            </a:r>
            <a:endParaRPr dirty="0">
              <a:latin typeface="Microsoft JhengHei" panose="020B0604030504040204" pitchFamily="34" charset="-120"/>
              <a:ea typeface="Microsoft JhengHei" panose="020B0604030504040204" pitchFamily="34" charset="-120"/>
            </a:endParaRPr>
          </a:p>
        </p:txBody>
      </p:sp>
      <p:grpSp>
        <p:nvGrpSpPr>
          <p:cNvPr id="280" name="Google Shape;280;p42"/>
          <p:cNvGrpSpPr/>
          <p:nvPr/>
        </p:nvGrpSpPr>
        <p:grpSpPr>
          <a:xfrm>
            <a:off x="7227498" y="1091044"/>
            <a:ext cx="718403" cy="694461"/>
            <a:chOff x="-19394200" y="4084200"/>
            <a:chExt cx="315075" cy="304575"/>
          </a:xfrm>
          <a:solidFill>
            <a:srgbClr val="7030A0"/>
          </a:solidFill>
        </p:grpSpPr>
        <p:sp>
          <p:nvSpPr>
            <p:cNvPr id="281" name="Google Shape;281;p42"/>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2" name="Google Shape;282;p42"/>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3" name="Google Shape;283;p42"/>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4" name="Google Shape;284;p42"/>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5" name="Google Shape;285;p42"/>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86" name="Google Shape;286;p42"/>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grpSp>
      <p:sp>
        <p:nvSpPr>
          <p:cNvPr id="287" name="Google Shape;287;p42"/>
          <p:cNvSpPr txBox="1"/>
          <p:nvPr/>
        </p:nvSpPr>
        <p:spPr>
          <a:xfrm>
            <a:off x="6682360" y="1811328"/>
            <a:ext cx="1666800" cy="43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2000" b="1" dirty="0">
                <a:solidFill>
                  <a:schemeClr val="dk2"/>
                </a:solidFill>
                <a:latin typeface="Oswald"/>
                <a:ea typeface="Oswald"/>
                <a:cs typeface="Oswald"/>
                <a:sym typeface="Oswald"/>
              </a:rPr>
              <a:t>…του φυτού</a:t>
            </a:r>
            <a:endParaRPr sz="2000" b="1" dirty="0">
              <a:solidFill>
                <a:schemeClr val="dk2"/>
              </a:solidFill>
              <a:latin typeface="Oswald"/>
              <a:ea typeface="Oswald"/>
              <a:cs typeface="Oswald"/>
              <a:sym typeface="Oswald"/>
            </a:endParaRPr>
          </a:p>
        </p:txBody>
      </p:sp>
      <p:sp>
        <p:nvSpPr>
          <p:cNvPr id="288" name="Google Shape;288;p42"/>
          <p:cNvSpPr txBox="1">
            <a:spLocks noGrp="1"/>
          </p:cNvSpPr>
          <p:nvPr>
            <p:ph type="title"/>
          </p:nvPr>
        </p:nvSpPr>
        <p:spPr>
          <a:xfrm>
            <a:off x="710475" y="540000"/>
            <a:ext cx="5817916" cy="6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Βοτανικά Χαρακτηριστικά</a:t>
            </a:r>
            <a:endParaRPr dirty="0"/>
          </a:p>
        </p:txBody>
      </p:sp>
      <p:pic>
        <p:nvPicPr>
          <p:cNvPr id="289" name="Google Shape;289;p42"/>
          <p:cNvPicPr preferRelativeResize="0"/>
          <p:nvPr/>
        </p:nvPicPr>
        <p:blipFill>
          <a:blip r:embed="rId3"/>
          <a:srcRect l="8800" r="8800"/>
          <a:stretch/>
        </p:blipFill>
        <p:spPr>
          <a:xfrm flipH="1">
            <a:off x="0" y="1438275"/>
            <a:ext cx="4859078" cy="3705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p:cNvSpPr txBox="1">
            <a:spLocks noGrp="1"/>
          </p:cNvSpPr>
          <p:nvPr>
            <p:ph type="body" idx="1"/>
          </p:nvPr>
        </p:nvSpPr>
        <p:spPr>
          <a:xfrm>
            <a:off x="5114198" y="2293887"/>
            <a:ext cx="3337800" cy="1297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l-GR" dirty="0">
                <a:latin typeface="Microsoft JhengHei" panose="020B0604030504040204" pitchFamily="34" charset="-120"/>
                <a:ea typeface="Microsoft JhengHei" panose="020B0604030504040204" pitchFamily="34" charset="-120"/>
              </a:rPr>
              <a:t>Τα φύλλα είναι απλά, κατ' εναλλαγή, επιμήκη, λογχοειδή, οδοντωτά και συνήθως αδενοφόρα.</a:t>
            </a:r>
            <a:endParaRPr dirty="0">
              <a:latin typeface="Microsoft JhengHei" panose="020B0604030504040204" pitchFamily="34" charset="-120"/>
              <a:ea typeface="Microsoft JhengHei" panose="020B0604030504040204" pitchFamily="34" charset="-120"/>
            </a:endParaRPr>
          </a:p>
        </p:txBody>
      </p:sp>
      <p:grpSp>
        <p:nvGrpSpPr>
          <p:cNvPr id="280" name="Google Shape;280;p42"/>
          <p:cNvGrpSpPr/>
          <p:nvPr/>
        </p:nvGrpSpPr>
        <p:grpSpPr>
          <a:xfrm>
            <a:off x="7227498" y="1091044"/>
            <a:ext cx="718403" cy="694461"/>
            <a:chOff x="-19394200" y="4084200"/>
            <a:chExt cx="315075" cy="304575"/>
          </a:xfrm>
          <a:solidFill>
            <a:srgbClr val="92D050"/>
          </a:solidFill>
        </p:grpSpPr>
        <p:sp>
          <p:nvSpPr>
            <p:cNvPr id="281" name="Google Shape;281;p42"/>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2" name="Google Shape;282;p42"/>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3" name="Google Shape;283;p42"/>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4" name="Google Shape;284;p42"/>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5" name="Google Shape;285;p42"/>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86" name="Google Shape;286;p42"/>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grpSp>
      <p:sp>
        <p:nvSpPr>
          <p:cNvPr id="287" name="Google Shape;287;p42"/>
          <p:cNvSpPr txBox="1"/>
          <p:nvPr/>
        </p:nvSpPr>
        <p:spPr>
          <a:xfrm>
            <a:off x="6411433" y="1811328"/>
            <a:ext cx="1937727" cy="43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2000" b="1" dirty="0">
                <a:solidFill>
                  <a:schemeClr val="dk2"/>
                </a:solidFill>
                <a:latin typeface="Oswald"/>
                <a:ea typeface="Oswald"/>
                <a:cs typeface="Oswald"/>
                <a:sym typeface="Oswald"/>
              </a:rPr>
              <a:t>…των φύλλων</a:t>
            </a:r>
            <a:endParaRPr sz="2000" b="1" dirty="0">
              <a:solidFill>
                <a:schemeClr val="dk2"/>
              </a:solidFill>
              <a:latin typeface="Oswald"/>
              <a:ea typeface="Oswald"/>
              <a:cs typeface="Oswald"/>
              <a:sym typeface="Oswald"/>
            </a:endParaRPr>
          </a:p>
        </p:txBody>
      </p:sp>
      <p:sp>
        <p:nvSpPr>
          <p:cNvPr id="288" name="Google Shape;288;p42"/>
          <p:cNvSpPr txBox="1">
            <a:spLocks noGrp="1"/>
          </p:cNvSpPr>
          <p:nvPr>
            <p:ph type="title"/>
          </p:nvPr>
        </p:nvSpPr>
        <p:spPr>
          <a:xfrm>
            <a:off x="710475" y="540000"/>
            <a:ext cx="5817916" cy="6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Βοτανικά Χαρακτηριστικά</a:t>
            </a:r>
            <a:endParaRPr dirty="0"/>
          </a:p>
        </p:txBody>
      </p:sp>
      <p:pic>
        <p:nvPicPr>
          <p:cNvPr id="289" name="Google Shape;289;p42"/>
          <p:cNvPicPr preferRelativeResize="0"/>
          <p:nvPr/>
        </p:nvPicPr>
        <p:blipFill>
          <a:blip r:embed="rId3"/>
          <a:srcRect l="6314" r="6314"/>
          <a:stretch/>
        </p:blipFill>
        <p:spPr>
          <a:xfrm flipH="1">
            <a:off x="0" y="1438275"/>
            <a:ext cx="4859078" cy="3705224"/>
          </a:xfrm>
          <a:prstGeom prst="rect">
            <a:avLst/>
          </a:prstGeom>
          <a:noFill/>
          <a:ln>
            <a:noFill/>
          </a:ln>
        </p:spPr>
      </p:pic>
    </p:spTree>
    <p:extLst>
      <p:ext uri="{BB962C8B-B14F-4D97-AF65-F5344CB8AC3E}">
        <p14:creationId xmlns:p14="http://schemas.microsoft.com/office/powerpoint/2010/main" val="2288791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p:cNvSpPr txBox="1">
            <a:spLocks noGrp="1"/>
          </p:cNvSpPr>
          <p:nvPr>
            <p:ph type="body" idx="1"/>
          </p:nvPr>
        </p:nvSpPr>
        <p:spPr>
          <a:xfrm>
            <a:off x="5124892" y="2293887"/>
            <a:ext cx="3327105" cy="1297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l-GR" dirty="0">
                <a:latin typeface="Microsoft JhengHei" panose="020B0604030504040204" pitchFamily="34" charset="-120"/>
                <a:ea typeface="Microsoft JhengHei" panose="020B0604030504040204" pitchFamily="34" charset="-120"/>
              </a:rPr>
              <a:t>Τα άνθη είναι λευκά ή ρόδινα και παράγονται πριν από την έκπτυξη των φύλλων από απλούς ανθοφόρους οφθαλμούς. </a:t>
            </a:r>
            <a:endParaRPr dirty="0">
              <a:latin typeface="Microsoft JhengHei" panose="020B0604030504040204" pitchFamily="34" charset="-120"/>
              <a:ea typeface="Microsoft JhengHei" panose="020B0604030504040204" pitchFamily="34" charset="-120"/>
            </a:endParaRPr>
          </a:p>
        </p:txBody>
      </p:sp>
      <p:grpSp>
        <p:nvGrpSpPr>
          <p:cNvPr id="280" name="Google Shape;280;p42"/>
          <p:cNvGrpSpPr/>
          <p:nvPr/>
        </p:nvGrpSpPr>
        <p:grpSpPr>
          <a:xfrm>
            <a:off x="7227498" y="1091044"/>
            <a:ext cx="718403" cy="694461"/>
            <a:chOff x="-19394200" y="4084200"/>
            <a:chExt cx="315075" cy="304575"/>
          </a:xfrm>
          <a:solidFill>
            <a:srgbClr val="B882B2"/>
          </a:solidFill>
        </p:grpSpPr>
        <p:sp>
          <p:nvSpPr>
            <p:cNvPr id="281" name="Google Shape;281;p42"/>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2" name="Google Shape;282;p42"/>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3" name="Google Shape;283;p42"/>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4" name="Google Shape;284;p42"/>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5" name="Google Shape;285;p42"/>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86" name="Google Shape;286;p42"/>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grpSp>
      <p:sp>
        <p:nvSpPr>
          <p:cNvPr id="287" name="Google Shape;287;p42"/>
          <p:cNvSpPr txBox="1"/>
          <p:nvPr/>
        </p:nvSpPr>
        <p:spPr>
          <a:xfrm>
            <a:off x="6411433" y="1811328"/>
            <a:ext cx="1937727" cy="43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2000" b="1" dirty="0">
                <a:solidFill>
                  <a:schemeClr val="dk2"/>
                </a:solidFill>
                <a:latin typeface="Oswald"/>
                <a:ea typeface="Oswald"/>
                <a:cs typeface="Oswald"/>
                <a:sym typeface="Oswald"/>
              </a:rPr>
              <a:t>…των ανθέων</a:t>
            </a:r>
            <a:endParaRPr sz="2000" b="1" dirty="0">
              <a:solidFill>
                <a:schemeClr val="dk2"/>
              </a:solidFill>
              <a:latin typeface="Oswald"/>
              <a:ea typeface="Oswald"/>
              <a:cs typeface="Oswald"/>
              <a:sym typeface="Oswald"/>
            </a:endParaRPr>
          </a:p>
        </p:txBody>
      </p:sp>
      <p:sp>
        <p:nvSpPr>
          <p:cNvPr id="288" name="Google Shape;288;p42"/>
          <p:cNvSpPr txBox="1">
            <a:spLocks noGrp="1"/>
          </p:cNvSpPr>
          <p:nvPr>
            <p:ph type="title"/>
          </p:nvPr>
        </p:nvSpPr>
        <p:spPr>
          <a:xfrm>
            <a:off x="710475" y="540000"/>
            <a:ext cx="5817916" cy="6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Βοτανικά Χαρακτηριστικά</a:t>
            </a:r>
            <a:endParaRPr dirty="0"/>
          </a:p>
        </p:txBody>
      </p:sp>
      <p:pic>
        <p:nvPicPr>
          <p:cNvPr id="3" name="Εικόνα 2">
            <a:extLst>
              <a:ext uri="{FF2B5EF4-FFF2-40B4-BE49-F238E27FC236}">
                <a16:creationId xmlns:a16="http://schemas.microsoft.com/office/drawing/2014/main" id="{8E3E484E-E2F6-448E-B3C0-2EEA1E86A0B9}"/>
              </a:ext>
            </a:extLst>
          </p:cNvPr>
          <p:cNvPicPr>
            <a:picLocks noChangeAspect="1"/>
          </p:cNvPicPr>
          <p:nvPr/>
        </p:nvPicPr>
        <p:blipFill rotWithShape="1">
          <a:blip r:embed="rId3"/>
          <a:srcRect r="10434"/>
          <a:stretch/>
        </p:blipFill>
        <p:spPr>
          <a:xfrm>
            <a:off x="0" y="1746398"/>
            <a:ext cx="5409115" cy="3397102"/>
          </a:xfrm>
          <a:prstGeom prst="rect">
            <a:avLst/>
          </a:prstGeom>
        </p:spPr>
      </p:pic>
    </p:spTree>
    <p:extLst>
      <p:ext uri="{BB962C8B-B14F-4D97-AF65-F5344CB8AC3E}">
        <p14:creationId xmlns:p14="http://schemas.microsoft.com/office/powerpoint/2010/main" val="9521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p:cNvSpPr txBox="1">
            <a:spLocks noGrp="1"/>
          </p:cNvSpPr>
          <p:nvPr>
            <p:ph type="body" idx="1"/>
          </p:nvPr>
        </p:nvSpPr>
        <p:spPr>
          <a:xfrm>
            <a:off x="5124892" y="2293887"/>
            <a:ext cx="3327105" cy="1297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l-GR" dirty="0">
                <a:latin typeface="Microsoft JhengHei" panose="020B0604030504040204" pitchFamily="34" charset="-120"/>
                <a:ea typeface="Microsoft JhengHei" panose="020B0604030504040204" pitchFamily="34" charset="-120"/>
              </a:rPr>
              <a:t>Ο καρπός είναι δρύπη, έχει σχήμα σφαιρικό ή πλακέ με χαρακτηριστική κοιλιακή ραφή, εκπύρηνος ή συμπύρηνος. Ο φλοιός είναι λεπτός, κίτρινος ή λευκός με χνούδι ή χωρίς χνούδι. Ο πυρήνας είναι μεγάλος με πολλές αυλακώσεις και το σπέρμα πικρό.</a:t>
            </a:r>
            <a:endParaRPr dirty="0">
              <a:latin typeface="Microsoft JhengHei" panose="020B0604030504040204" pitchFamily="34" charset="-120"/>
              <a:ea typeface="Microsoft JhengHei" panose="020B0604030504040204" pitchFamily="34" charset="-120"/>
            </a:endParaRPr>
          </a:p>
        </p:txBody>
      </p:sp>
      <p:grpSp>
        <p:nvGrpSpPr>
          <p:cNvPr id="280" name="Google Shape;280;p42"/>
          <p:cNvGrpSpPr/>
          <p:nvPr/>
        </p:nvGrpSpPr>
        <p:grpSpPr>
          <a:xfrm>
            <a:off x="7227498" y="1091044"/>
            <a:ext cx="718403" cy="694461"/>
            <a:chOff x="-19394200" y="4084200"/>
            <a:chExt cx="315075" cy="304575"/>
          </a:xfrm>
          <a:solidFill>
            <a:srgbClr val="FC8610"/>
          </a:solidFill>
        </p:grpSpPr>
        <p:sp>
          <p:nvSpPr>
            <p:cNvPr id="281" name="Google Shape;281;p42"/>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2" name="Google Shape;282;p42"/>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3" name="Google Shape;283;p42"/>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4" name="Google Shape;284;p42"/>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sp>
          <p:nvSpPr>
            <p:cNvPr id="285" name="Google Shape;285;p42"/>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86" name="Google Shape;286;p42"/>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FAD51"/>
                </a:solidFill>
              </a:endParaRPr>
            </a:p>
          </p:txBody>
        </p:sp>
      </p:grpSp>
      <p:sp>
        <p:nvSpPr>
          <p:cNvPr id="287" name="Google Shape;287;p42"/>
          <p:cNvSpPr txBox="1"/>
          <p:nvPr/>
        </p:nvSpPr>
        <p:spPr>
          <a:xfrm>
            <a:off x="6411433" y="1811328"/>
            <a:ext cx="1937727" cy="43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2000" b="1" dirty="0">
                <a:solidFill>
                  <a:schemeClr val="dk2"/>
                </a:solidFill>
                <a:latin typeface="Oswald"/>
                <a:ea typeface="Oswald"/>
                <a:cs typeface="Oswald"/>
                <a:sym typeface="Oswald"/>
              </a:rPr>
              <a:t>…των καρπών</a:t>
            </a:r>
            <a:endParaRPr sz="2000" b="1" dirty="0">
              <a:solidFill>
                <a:schemeClr val="dk2"/>
              </a:solidFill>
              <a:latin typeface="Oswald"/>
              <a:ea typeface="Oswald"/>
              <a:cs typeface="Oswald"/>
              <a:sym typeface="Oswald"/>
            </a:endParaRPr>
          </a:p>
        </p:txBody>
      </p:sp>
      <p:sp>
        <p:nvSpPr>
          <p:cNvPr id="288" name="Google Shape;288;p42"/>
          <p:cNvSpPr txBox="1">
            <a:spLocks noGrp="1"/>
          </p:cNvSpPr>
          <p:nvPr>
            <p:ph type="title"/>
          </p:nvPr>
        </p:nvSpPr>
        <p:spPr>
          <a:xfrm>
            <a:off x="710475" y="540000"/>
            <a:ext cx="5817916" cy="6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Βοτανικά Χαρακτηριστικά</a:t>
            </a:r>
            <a:endParaRPr dirty="0"/>
          </a:p>
        </p:txBody>
      </p:sp>
      <p:pic>
        <p:nvPicPr>
          <p:cNvPr id="6" name="Εικόνα 5">
            <a:extLst>
              <a:ext uri="{FF2B5EF4-FFF2-40B4-BE49-F238E27FC236}">
                <a16:creationId xmlns:a16="http://schemas.microsoft.com/office/drawing/2014/main" id="{2DA8140D-4A56-4CDF-B9A3-C5E3AF496435}"/>
              </a:ext>
            </a:extLst>
          </p:cNvPr>
          <p:cNvPicPr>
            <a:picLocks noChangeAspect="1"/>
          </p:cNvPicPr>
          <p:nvPr/>
        </p:nvPicPr>
        <p:blipFill>
          <a:blip r:embed="rId3"/>
          <a:stretch>
            <a:fillRect/>
          </a:stretch>
        </p:blipFill>
        <p:spPr>
          <a:xfrm>
            <a:off x="25929" y="1569783"/>
            <a:ext cx="4546071" cy="3573717"/>
          </a:xfrm>
          <a:prstGeom prst="rect">
            <a:avLst/>
          </a:prstGeom>
        </p:spPr>
      </p:pic>
    </p:spTree>
    <p:extLst>
      <p:ext uri="{BB962C8B-B14F-4D97-AF65-F5344CB8AC3E}">
        <p14:creationId xmlns:p14="http://schemas.microsoft.com/office/powerpoint/2010/main" val="425066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5"/>
          <p:cNvSpPr txBox="1">
            <a:spLocks noGrp="1"/>
          </p:cNvSpPr>
          <p:nvPr>
            <p:ph type="title"/>
          </p:nvPr>
        </p:nvSpPr>
        <p:spPr>
          <a:xfrm>
            <a:off x="719999" y="540000"/>
            <a:ext cx="7815951" cy="6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Ανατομία Ροδάκινου</a:t>
            </a:r>
            <a:endParaRPr dirty="0"/>
          </a:p>
        </p:txBody>
      </p:sp>
      <p:sp>
        <p:nvSpPr>
          <p:cNvPr id="326" name="Google Shape;326;p45"/>
          <p:cNvSpPr txBox="1">
            <a:spLocks noGrp="1"/>
          </p:cNvSpPr>
          <p:nvPr>
            <p:ph type="subTitle" idx="1"/>
          </p:nvPr>
        </p:nvSpPr>
        <p:spPr>
          <a:xfrm>
            <a:off x="517981" y="1459835"/>
            <a:ext cx="4054019" cy="2929200"/>
          </a:xfrm>
          <a:prstGeom prst="rect">
            <a:avLst/>
          </a:prstGeom>
        </p:spPr>
        <p:txBody>
          <a:bodyPr spcFirstLastPara="1" wrap="square" lIns="91425" tIns="91425" rIns="91425" bIns="91425" anchor="t" anchorCtr="0">
            <a:noAutofit/>
          </a:bodyPr>
          <a:lstStyle/>
          <a:p>
            <a:pPr marL="412750" lvl="0" indent="-285750" algn="l" rtl="0">
              <a:spcBef>
                <a:spcPts val="0"/>
              </a:spcBef>
              <a:spcAft>
                <a:spcPts val="0"/>
              </a:spcAft>
              <a:buSzPts val="1600"/>
              <a:buFont typeface="Wingdings" panose="05000000000000000000" pitchFamily="2" charset="2"/>
              <a:buChar char="v"/>
            </a:pPr>
            <a:r>
              <a:rPr lang="en-US" b="1" dirty="0"/>
              <a:t>Seed</a:t>
            </a:r>
            <a:r>
              <a:rPr lang="en-US" dirty="0"/>
              <a:t> = </a:t>
            </a:r>
            <a:r>
              <a:rPr lang="el-GR" dirty="0"/>
              <a:t>Σπόρος</a:t>
            </a:r>
            <a:endParaRPr lang="en-US" dirty="0"/>
          </a:p>
          <a:p>
            <a:pPr marL="527050" lvl="0" indent="-400050" algn="l" rtl="0">
              <a:spcBef>
                <a:spcPts val="0"/>
              </a:spcBef>
              <a:spcAft>
                <a:spcPts val="0"/>
              </a:spcAft>
              <a:buSzPts val="1600"/>
              <a:buFont typeface="+mj-lt"/>
              <a:buAutoNum type="alphaLcPeriod"/>
            </a:pPr>
            <a:r>
              <a:rPr lang="en-US" dirty="0"/>
              <a:t>Endosperm = </a:t>
            </a:r>
            <a:r>
              <a:rPr lang="el-GR" dirty="0"/>
              <a:t>Ενδοσπέρμιο</a:t>
            </a:r>
            <a:endParaRPr lang="en-US" dirty="0"/>
          </a:p>
          <a:p>
            <a:pPr marL="527050" lvl="0" indent="-400050" algn="l" rtl="0">
              <a:spcBef>
                <a:spcPts val="0"/>
              </a:spcBef>
              <a:spcAft>
                <a:spcPts val="0"/>
              </a:spcAft>
              <a:buSzPts val="1600"/>
              <a:buFont typeface="+mj-lt"/>
              <a:buAutoNum type="alphaLcPeriod"/>
            </a:pPr>
            <a:r>
              <a:rPr lang="en-US" dirty="0"/>
              <a:t>Embryo = </a:t>
            </a:r>
            <a:r>
              <a:rPr lang="el-GR" dirty="0"/>
              <a:t>Έμβρυο</a:t>
            </a:r>
            <a:endParaRPr lang="en-US" dirty="0"/>
          </a:p>
          <a:p>
            <a:pPr marL="527050" lvl="0" indent="-400050" algn="l" rtl="0">
              <a:spcBef>
                <a:spcPts val="0"/>
              </a:spcBef>
              <a:spcAft>
                <a:spcPts val="0"/>
              </a:spcAft>
              <a:buSzPts val="1600"/>
              <a:buFont typeface="+mj-lt"/>
              <a:buAutoNum type="alphaLcPeriod"/>
            </a:pPr>
            <a:r>
              <a:rPr lang="en-US" dirty="0"/>
              <a:t>Seed coat = </a:t>
            </a:r>
            <a:r>
              <a:rPr lang="el-GR" dirty="0"/>
              <a:t>Επικάλυψη σπόρου</a:t>
            </a:r>
            <a:endParaRPr lang="en-US" dirty="0"/>
          </a:p>
          <a:p>
            <a:pPr marL="127000" lvl="0" indent="0" algn="l" rtl="0">
              <a:spcBef>
                <a:spcPts val="0"/>
              </a:spcBef>
              <a:spcAft>
                <a:spcPts val="0"/>
              </a:spcAft>
              <a:buSzPts val="1600"/>
              <a:buNone/>
            </a:pPr>
            <a:endParaRPr lang="en-US" dirty="0"/>
          </a:p>
          <a:p>
            <a:pPr marL="412750" lvl="0" indent="-285750" algn="l" rtl="0">
              <a:spcBef>
                <a:spcPts val="0"/>
              </a:spcBef>
              <a:spcAft>
                <a:spcPts val="0"/>
              </a:spcAft>
              <a:buSzPts val="1600"/>
              <a:buFont typeface="Wingdings" panose="05000000000000000000" pitchFamily="2" charset="2"/>
              <a:buChar char="v"/>
            </a:pPr>
            <a:r>
              <a:rPr lang="en-US" b="1" dirty="0"/>
              <a:t>Pericarp</a:t>
            </a:r>
            <a:r>
              <a:rPr lang="en-US" dirty="0"/>
              <a:t> = </a:t>
            </a:r>
            <a:r>
              <a:rPr lang="el-GR" dirty="0"/>
              <a:t>Περικάρπιο</a:t>
            </a:r>
            <a:endParaRPr lang="en-US" dirty="0"/>
          </a:p>
          <a:p>
            <a:pPr marL="527050" lvl="0" indent="-400050" algn="l" rtl="0">
              <a:spcBef>
                <a:spcPts val="0"/>
              </a:spcBef>
              <a:spcAft>
                <a:spcPts val="0"/>
              </a:spcAft>
              <a:buSzPts val="1600"/>
              <a:buFont typeface="+mj-lt"/>
              <a:buAutoNum type="alphaLcPeriod"/>
            </a:pPr>
            <a:r>
              <a:rPr lang="en-US" dirty="0"/>
              <a:t>Endocarp = </a:t>
            </a:r>
            <a:r>
              <a:rPr lang="el-GR" dirty="0"/>
              <a:t>Ενδοκάρπιο</a:t>
            </a:r>
            <a:endParaRPr lang="en-US" dirty="0"/>
          </a:p>
          <a:p>
            <a:pPr marL="527050" lvl="0" indent="-400050" algn="l" rtl="0">
              <a:spcBef>
                <a:spcPts val="0"/>
              </a:spcBef>
              <a:spcAft>
                <a:spcPts val="0"/>
              </a:spcAft>
              <a:buSzPts val="1600"/>
              <a:buFont typeface="+mj-lt"/>
              <a:buAutoNum type="alphaLcPeriod"/>
            </a:pPr>
            <a:r>
              <a:rPr lang="en-US" dirty="0"/>
              <a:t>Mesocarp = </a:t>
            </a:r>
            <a:r>
              <a:rPr lang="el-GR" dirty="0"/>
              <a:t>Μεσοκάρπιο</a:t>
            </a:r>
            <a:endParaRPr lang="en-US" dirty="0"/>
          </a:p>
          <a:p>
            <a:pPr marL="527050" lvl="0" indent="-400050" algn="l" rtl="0">
              <a:spcBef>
                <a:spcPts val="0"/>
              </a:spcBef>
              <a:spcAft>
                <a:spcPts val="0"/>
              </a:spcAft>
              <a:buSzPts val="1600"/>
              <a:buFont typeface="+mj-lt"/>
              <a:buAutoNum type="alphaLcPeriod"/>
            </a:pPr>
            <a:r>
              <a:rPr lang="en-US" dirty="0"/>
              <a:t>Exocarp = </a:t>
            </a:r>
            <a:r>
              <a:rPr lang="el-GR" dirty="0"/>
              <a:t>Εξωκάρπιο</a:t>
            </a:r>
            <a:endParaRPr lang="en-US" dirty="0"/>
          </a:p>
        </p:txBody>
      </p:sp>
      <p:pic>
        <p:nvPicPr>
          <p:cNvPr id="3" name="Εικόνα 2">
            <a:extLst>
              <a:ext uri="{FF2B5EF4-FFF2-40B4-BE49-F238E27FC236}">
                <a16:creationId xmlns:a16="http://schemas.microsoft.com/office/drawing/2014/main" id="{22DC0385-0C89-49FB-805A-AE92D3B003ED}"/>
              </a:ext>
            </a:extLst>
          </p:cNvPr>
          <p:cNvPicPr>
            <a:picLocks noChangeAspect="1"/>
          </p:cNvPicPr>
          <p:nvPr/>
        </p:nvPicPr>
        <p:blipFill rotWithShape="1">
          <a:blip r:embed="rId3"/>
          <a:srcRect l="5422"/>
          <a:stretch/>
        </p:blipFill>
        <p:spPr>
          <a:xfrm>
            <a:off x="4380614" y="1286839"/>
            <a:ext cx="4155337" cy="3275193"/>
          </a:xfrm>
          <a:prstGeom prst="rect">
            <a:avLst/>
          </a:prstGeom>
        </p:spPr>
      </p:pic>
    </p:spTree>
  </p:cSld>
  <p:clrMapOvr>
    <a:masterClrMapping/>
  </p:clrMapOvr>
</p:sld>
</file>

<file path=ppt/theme/theme1.xml><?xml version="1.0" encoding="utf-8"?>
<a:theme xmlns:a="http://schemas.openxmlformats.org/drawingml/2006/main" name="Organic Food Pitch Deck by Slidesgo">
  <a:themeElements>
    <a:clrScheme name="Simple Light">
      <a:dk1>
        <a:srgbClr val="DBD4D1"/>
      </a:dk1>
      <a:lt1>
        <a:srgbClr val="FFFFFF"/>
      </a:lt1>
      <a:dk2>
        <a:srgbClr val="514138"/>
      </a:dk2>
      <a:lt2>
        <a:srgbClr val="BCB1AE"/>
      </a:lt2>
      <a:accent1>
        <a:srgbClr val="DBD4D1"/>
      </a:accent1>
      <a:accent2>
        <a:srgbClr val="FFFFFF"/>
      </a:accent2>
      <a:accent3>
        <a:srgbClr val="514138"/>
      </a:accent3>
      <a:accent4>
        <a:srgbClr val="BCB1AE"/>
      </a:accent4>
      <a:accent5>
        <a:srgbClr val="DBD4D1"/>
      </a:accent5>
      <a:accent6>
        <a:srgbClr val="BCB1AE"/>
      </a:accent6>
      <a:hlink>
        <a:srgbClr val="5141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2389</TotalTime>
  <Words>590</Words>
  <Application>Microsoft Office PowerPoint</Application>
  <PresentationFormat>Προβολή στην οθόνη (16:9)</PresentationFormat>
  <Paragraphs>86</Paragraphs>
  <Slides>21</Slides>
  <Notes>15</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21</vt:i4>
      </vt:variant>
    </vt:vector>
  </HeadingPairs>
  <TitlesOfParts>
    <vt:vector size="34" baseType="lpstr">
      <vt:lpstr>Colonna MT</vt:lpstr>
      <vt:lpstr>Mongolian Baiti</vt:lpstr>
      <vt:lpstr>Courier New</vt:lpstr>
      <vt:lpstr>Wingdings</vt:lpstr>
      <vt:lpstr>Monotype Corsiva</vt:lpstr>
      <vt:lpstr>Playfair Display</vt:lpstr>
      <vt:lpstr>Lato</vt:lpstr>
      <vt:lpstr>Inconsolata</vt:lpstr>
      <vt:lpstr>Arial</vt:lpstr>
      <vt:lpstr>Microsoft JhengHei</vt:lpstr>
      <vt:lpstr>Oswald</vt:lpstr>
      <vt:lpstr>Staatliches</vt:lpstr>
      <vt:lpstr>Organic Food Pitch Deck by Slidesgo</vt:lpstr>
      <vt:lpstr>Το Ροδάκινο</vt:lpstr>
      <vt:lpstr>ΠΕΡΙΕΧΟΜΕΝΑ</vt:lpstr>
      <vt:lpstr>A PICTURE IS WORTH A THOUSAND WORDS</vt:lpstr>
      <vt:lpstr>01</vt:lpstr>
      <vt:lpstr>Βοτανικά Χαρακτηριστικά</vt:lpstr>
      <vt:lpstr>Βοτανικά Χαρακτηριστικά</vt:lpstr>
      <vt:lpstr>Βοτανικά Χαρακτηριστικά</vt:lpstr>
      <vt:lpstr>Βοτανικά Χαρακτηριστικά</vt:lpstr>
      <vt:lpstr>Ανατομία Ροδάκινου</vt:lpstr>
      <vt:lpstr>Καλλιέργεια και εδαφοκλιματικές συνθήκες ροδακινιάς </vt:lpstr>
      <vt:lpstr>Πρώτη Καλλιέργεια Ροδάκινου</vt:lpstr>
      <vt:lpstr>Χρονολόγιο καλλιέργειας</vt:lpstr>
      <vt:lpstr>Στάδια Ανάπτυξης Ροδακινιάς</vt:lpstr>
      <vt:lpstr>Κύκλος Καλλιέργειας Ροδάκινου</vt:lpstr>
      <vt:lpstr>Ποικιλίες Ροδάκινων</vt:lpstr>
      <vt:lpstr>02</vt:lpstr>
      <vt:lpstr>Η Ελληνική Οικονομία</vt:lpstr>
      <vt:lpstr>Η Εγχώρια Παραγωγή</vt:lpstr>
      <vt:lpstr>Ανθισμένες Ροδακινιές</vt:lpstr>
      <vt:lpstr>ΠΗΓΕΣ</vt:lpstr>
      <vt:lpstr>ΕΥΧΑΡΙΣΤΩ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FOOD PITCH DECK</dc:title>
  <dc:creator>User</dc:creator>
  <cp:lastModifiedBy>Λάσκαρη Ελένη</cp:lastModifiedBy>
  <cp:revision>59</cp:revision>
  <dcterms:modified xsi:type="dcterms:W3CDTF">2021-07-01T10:24:29Z</dcterms:modified>
</cp:coreProperties>
</file>