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66" r:id="rId6"/>
    <p:sldId id="262" r:id="rId7"/>
    <p:sldId id="263" r:id="rId8"/>
    <p:sldId id="259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E4D87-B13F-4623-A856-66130C68ACE1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B865-31B1-4C68-ABCF-AD4F9DBBF9D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794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B865-31B1-4C68-ABCF-AD4F9DBBF9DC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4669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4B865-31B1-4C68-ABCF-AD4F9DBBF9DC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03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Ισοσκελές τρίγωνο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 τρίγωνο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Ισοσκελές τρίγωνο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- Ευθεία γραμμή σύνδεσης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 τρίγωνο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- Ευθεία γραμμή σύνδεσης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- Ευθεία γραμμή σύνδεσης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B7CCCB-58FA-48FD-A47F-4DF4F4EBA003}" type="datetimeFigureOut">
              <a:rPr lang="el-GR" smtClean="0"/>
              <a:pPr/>
              <a:t>1/7/2021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64B2BA-0B94-4920-B435-B93FC7D0939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Βουλή των Εφήβων 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Λύκειο Βέροιας</a:t>
            </a:r>
          </a:p>
          <a:p>
            <a:endParaRPr lang="el-G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Pc\Desktop\0-02-0a-b3b9e36a583efa73d52a60c869873ba65133cbf7f5b2a950d03a2d369959fe9c_eaaf5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46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2844" y="3387290"/>
            <a:ext cx="8501090" cy="1399032"/>
          </a:xfrm>
        </p:spPr>
        <p:txBody>
          <a:bodyPr>
            <a:normAutofit/>
          </a:bodyPr>
          <a:lstStyle/>
          <a:p>
            <a:pPr algn="ctr"/>
            <a:r>
              <a:rPr lang="el-GR" sz="3200" i="1" dirty="0" smtClean="0">
                <a:ln w="6350"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mbria" pitchFamily="18" charset="0"/>
              </a:rPr>
              <a:t>Σας ευχαριστούμε για την προσοχή σας</a:t>
            </a:r>
            <a:endParaRPr lang="el-GR" sz="3200" i="1" dirty="0">
              <a:ln w="6350"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42942" y="1585729"/>
            <a:ext cx="8001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7200" dirty="0" smtClean="0">
                <a:latin typeface="Cambria" pitchFamily="18" charset="0"/>
                <a:ea typeface="Cambria" pitchFamily="18" charset="0"/>
              </a:rPr>
              <a:t>Τέλος Παρουσίασης</a:t>
            </a:r>
            <a:endParaRPr lang="el-GR" sz="7200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Οι ανθισμένες ροδακινιές της Βέροιας σε πανέμορφες φωτογραφίες | Happy  Travell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9144000" cy="6030872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71470" y="142852"/>
            <a:ext cx="9144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7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Ανθισμένες Ροδακινιές στην Βέροια Ημαθίας</a:t>
            </a:r>
            <a:endParaRPr lang="el-GR" sz="3700" i="1" u="sng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Μάρτιος: 5 πράγματα που πρέπει να ξέρεις για τον πρώτο μήνα της άνοιξης -  Αφιερώματα | News 24/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1399032"/>
          </a:xfrm>
        </p:spPr>
        <p:txBody>
          <a:bodyPr>
            <a:normAutofit/>
          </a:bodyPr>
          <a:lstStyle/>
          <a:p>
            <a:r>
              <a:rPr lang="el-GR" sz="4800" i="1" u="sng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Ανθισμένες Αμυγδαλιές</a:t>
            </a:r>
            <a:endParaRPr lang="el-GR" sz="4800" i="1" u="sng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 descr="C:\Users\UserPc\Desktop\0-02-0a-c2019c53e08b6bd0d5a082403642a8c9bdfcdd1596a013381a7c1bdd27859129_f41fd8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5" y="1352550"/>
            <a:ext cx="4205289" cy="5505450"/>
          </a:xfrm>
          <a:prstGeom prst="rect">
            <a:avLst/>
          </a:prstGeom>
          <a:noFill/>
        </p:spPr>
      </p:pic>
      <p:pic>
        <p:nvPicPr>
          <p:cNvPr id="1027" name="Picture 3" descr="C:\Users\UserPc\Desktop\0-02-0a-114c57cdd2a09d4ee55f5efaff1b0199343e9debf8111e4654ee334338d786bf_99c476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06" y="1357298"/>
            <a:ext cx="4214874" cy="55007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399032"/>
          </a:xfrm>
        </p:spPr>
        <p:txBody>
          <a:bodyPr>
            <a:normAutofit/>
          </a:bodyPr>
          <a:lstStyle/>
          <a:p>
            <a:r>
              <a:rPr lang="el-GR" sz="4400" i="1" u="sng" dirty="0" smtClean="0">
                <a:ln w="6350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ambria" pitchFamily="18" charset="0"/>
                <a:ea typeface="Cambria" pitchFamily="18" charset="0"/>
              </a:rPr>
              <a:t>Διάφορα άνθη της Ημαθίας</a:t>
            </a:r>
            <a:endParaRPr lang="el-GR" sz="4400" i="1" u="sng" dirty="0">
              <a:ln w="6350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 descr="C:\Users\UserPc\Desktop\0-02-0a-0309ad98dd5c1313550d25c475ea87a5448c91d3cb1eca5b5b3400eab909741a_7fa65a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4232683" cy="5643578"/>
          </a:xfrm>
          <a:prstGeom prst="rect">
            <a:avLst/>
          </a:prstGeom>
          <a:noFill/>
        </p:spPr>
      </p:pic>
      <p:pic>
        <p:nvPicPr>
          <p:cNvPr id="2051" name="Picture 3" descr="C:\Users\UserPc\Desktop\0-02-0a-753702fc2fd0aa2f60ce8d9dacac33b66a96ec993cf22b7fa41a0cf7cb49a4b0_209571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286262" cy="5643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Pc\Desktop\0-02-0a-6a92ec75c05a424c4c2d71daeabdb242d17a451a1fa4b78b5c53dfa3056c4add_3b9a59f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380" cy="6851410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5572132" y="1643050"/>
            <a:ext cx="29289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Το Φράγμα του Αλιάκμονα</a:t>
            </a:r>
            <a:endParaRPr lang="el-GR" sz="4800" i="1" u="sng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Pc\Desktop\0-02-0a-dd5ddcf4805d7f24c35567ff55bf283f4036a58f05efbf580f5afa5f0a2dd1e2_a32351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5786"/>
            <a:ext cx="4500562" cy="6162238"/>
          </a:xfrm>
          <a:prstGeom prst="rect">
            <a:avLst/>
          </a:prstGeom>
          <a:noFill/>
        </p:spPr>
      </p:pic>
      <p:pic>
        <p:nvPicPr>
          <p:cNvPr id="5122" name="Picture 2" descr="C:\Users\UserPc\Desktop\0-02-0a-2cfacbaf79be3a2a4fcaf59b44e5a2223910491c1c2dc2c733f652c00213e078_b2fe48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9445" y="680921"/>
            <a:ext cx="4644555" cy="6177103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642910" y="-24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Τα πανέμορφα δάση της Ημαθίας</a:t>
            </a:r>
            <a:endParaRPr lang="el-GR" sz="4000" i="1" u="sng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Pc\Desktop\0-02-0a-f677a14ed80edd254660b9d481756f5499f3853f4682d074a8c95cdae8e07f00_8c112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357819" cy="6858000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5429256" y="1571612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800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mbria" pitchFamily="18" charset="0"/>
                <a:ea typeface="Cambria" pitchFamily="18" charset="0"/>
              </a:rPr>
              <a:t>Ο κάμπος της Ημαθίας </a:t>
            </a:r>
            <a:endParaRPr lang="el-GR" sz="4800" i="1" u="sng" dirty="0">
              <a:solidFill>
                <a:schemeClr val="accent1">
                  <a:lumMod val="60000"/>
                  <a:lumOff val="40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Pc\Desktop\0-02-0a-adb1617563d14e05d69443fac2be318c9c7418a75989087cc5ac0ae725328d28_bdecd0d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23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Ζωντάνι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211</TotalTime>
  <Words>40</Words>
  <Application>Microsoft Office PowerPoint</Application>
  <PresentationFormat>Προβολή στην οθόνη (4:3)</PresentationFormat>
  <Paragraphs>12</Paragraphs>
  <Slides>11</Slides>
  <Notes>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7" baseType="lpstr">
      <vt:lpstr>Calibri</vt:lpstr>
      <vt:lpstr>Cambria</vt:lpstr>
      <vt:lpstr>Century Gothic</vt:lpstr>
      <vt:lpstr>Verdana</vt:lpstr>
      <vt:lpstr>Wingdings 2</vt:lpstr>
      <vt:lpstr>Ζωντάνια</vt:lpstr>
      <vt:lpstr>Βουλή των Εφήβων </vt:lpstr>
      <vt:lpstr>Παρουσίαση του PowerPoint</vt:lpstr>
      <vt:lpstr>Παρουσίαση του PowerPoint</vt:lpstr>
      <vt:lpstr>Ανθισμένες Αμυγδαλιές</vt:lpstr>
      <vt:lpstr>Διάφορα άνθη της Ημαθίας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Σας ευχαριστούμε για την προσοχή σας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Βουλή των Εφήβων</dc:title>
  <dc:creator>UserPc</dc:creator>
  <cp:lastModifiedBy>Λάσκαρη Ελένη</cp:lastModifiedBy>
  <cp:revision>25</cp:revision>
  <dcterms:created xsi:type="dcterms:W3CDTF">2021-03-31T05:38:35Z</dcterms:created>
  <dcterms:modified xsi:type="dcterms:W3CDTF">2021-07-01T10:23:37Z</dcterms:modified>
</cp:coreProperties>
</file>