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86" d="100"/>
          <a:sy n="86" d="100"/>
        </p:scale>
        <p:origin x="153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Ορθογώνιο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Ορθογώνιο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Στυλ κύριου υπότιτλου</a:t>
            </a:r>
            <a:endParaRPr kumimoji="0" lang="en-US"/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9D9A92F-4FC9-4439-9C10-1ED59EE57ABA}" type="datetimeFigureOut">
              <a:rPr lang="el-GR" smtClean="0"/>
              <a:t>9/6/2021</a:t>
            </a:fld>
            <a:endParaRPr lang="el-GR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DDE73A-0E9B-4758-95E4-BE6DEDF354D4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A92F-4FC9-4439-9C10-1ED59EE57ABA}" type="datetimeFigureOut">
              <a:rPr lang="el-GR" smtClean="0"/>
              <a:t>9/6/2021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DE73A-0E9B-4758-95E4-BE6DEDF354D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9D9A92F-4FC9-4439-9C10-1ED59EE57ABA}" type="datetimeFigureOut">
              <a:rPr lang="el-GR" smtClean="0"/>
              <a:t>9/6/2021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Ορθογώνιο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Ορθογώνιο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Ορθογώνιο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ADDE73A-0E9B-4758-95E4-BE6DEDF354D4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A92F-4FC9-4439-9C10-1ED59EE57ABA}" type="datetimeFigureOut">
              <a:rPr lang="el-GR" smtClean="0"/>
              <a:t>9/6/2021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ADDE73A-0E9B-4758-95E4-BE6DEDF354D4}" type="slidenum">
              <a:rPr lang="el-GR" smtClean="0"/>
              <a:t>‹#›</a:t>
            </a:fld>
            <a:endParaRPr lang="el-GR"/>
          </a:p>
        </p:txBody>
      </p:sp>
      <p:sp>
        <p:nvSpPr>
          <p:cNvPr id="8" name="Θέση περιεχομένου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7" name="Ορθογώνιο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Ορθογώνιο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Ορθογώνιο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12" name="Θέση ημερομηνίας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A92F-4FC9-4439-9C10-1ED59EE57ABA}" type="datetimeFigureOut">
              <a:rPr lang="el-GR" smtClean="0"/>
              <a:t>9/6/2021</a:t>
            </a:fld>
            <a:endParaRPr lang="el-GR"/>
          </a:p>
        </p:txBody>
      </p:sp>
      <p:sp>
        <p:nvSpPr>
          <p:cNvPr id="13" name="Θέση αριθμού διαφάνειας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ADDE73A-0E9B-4758-95E4-BE6DEDF354D4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Θέση υποσέλιδου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9" name="Θέση περιεχομένου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8" name="Θέση ημερομηνίας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9D9A92F-4FC9-4439-9C10-1ED59EE57ABA}" type="datetimeFigureOut">
              <a:rPr lang="el-GR" smtClean="0"/>
              <a:t>9/6/2021</a:t>
            </a:fld>
            <a:endParaRPr lang="el-GR"/>
          </a:p>
        </p:txBody>
      </p:sp>
      <p:sp>
        <p:nvSpPr>
          <p:cNvPr id="10" name="Θέση αριθμού διαφάνειας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ADDE73A-0E9B-4758-95E4-BE6DEDF354D4}" type="slidenum">
              <a:rPr lang="el-GR" smtClean="0"/>
              <a:t>‹#›</a:t>
            </a:fld>
            <a:endParaRPr lang="el-GR"/>
          </a:p>
        </p:txBody>
      </p:sp>
      <p:sp>
        <p:nvSpPr>
          <p:cNvPr id="12" name="Θέση υποσέλιδου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3" name="Θέση περιεχομένου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0" name="Θέση ημερομηνίας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9D9A92F-4FC9-4439-9C10-1ED59EE57ABA}" type="datetimeFigureOut">
              <a:rPr lang="el-GR" smtClean="0"/>
              <a:t>9/6/2021</a:t>
            </a:fld>
            <a:endParaRPr lang="el-GR"/>
          </a:p>
        </p:txBody>
      </p:sp>
      <p:sp>
        <p:nvSpPr>
          <p:cNvPr id="12" name="Θέση αριθμού διαφάνειας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ADDE73A-0E9B-4758-95E4-BE6DEDF354D4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Θέση υποσέλιδου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6" name="Θέση κειμένου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15" name="Θέση κειμένου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A92F-4FC9-4439-9C10-1ED59EE57ABA}" type="datetimeFigureOut">
              <a:rPr lang="el-GR" smtClean="0"/>
              <a:t>9/6/2021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ADDE73A-0E9B-4758-95E4-BE6DEDF354D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A92F-4FC9-4439-9C10-1ED59EE57ABA}" type="datetimeFigureOut">
              <a:rPr lang="el-GR" smtClean="0"/>
              <a:t>9/6/2021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DDE73A-0E9B-4758-95E4-BE6DEDF354D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A92F-4FC9-4439-9C10-1ED59EE57ABA}" type="datetimeFigureOut">
              <a:rPr lang="el-GR" smtClean="0"/>
              <a:t>9/6/2021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ADDE73A-0E9B-4758-95E4-BE6DEDF354D4}" type="slidenum">
              <a:rPr lang="el-GR" smtClean="0"/>
              <a:t>‹#›</a:t>
            </a:fld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9" name="Θέση περιεχομένου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8" name="Ορθογώνιο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Ορθογώνιο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Ορθογώνιο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11" name="Ορθογώνιο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Θέση ημερομηνίας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9D9A92F-4FC9-4439-9C10-1ED59EE57ABA}" type="datetimeFigureOut">
              <a:rPr lang="el-GR" smtClean="0"/>
              <a:t>9/6/2021</a:t>
            </a:fld>
            <a:endParaRPr lang="el-GR"/>
          </a:p>
        </p:txBody>
      </p:sp>
      <p:sp>
        <p:nvSpPr>
          <p:cNvPr id="13" name="Θέση αριθμού διαφάνειας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ADDE73A-0E9B-4758-95E4-BE6DEDF354D4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Θέση υποσέλιδου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Στυλ υποδείγματος κειμένου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9D9A92F-4FC9-4439-9C10-1ED59EE57ABA}" type="datetimeFigureOut">
              <a:rPr lang="el-GR" smtClean="0"/>
              <a:t>9/6/2021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Ορθογώνιο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Ορθογώνιο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Ορθογώνιο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ADDE73A-0E9B-4758-95E4-BE6DEDF354D4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ΒΟΥΛΗ ΤΩΝ ΕΦΗΒΩΝ 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ΚΟΙΝΩΝΙΚΕΣ ΑΝΙΣΟΤΗΤΕΣ ΣΤΟΝ ΧΩΡΟ ΤΗΣ ΕΚΠΑΙΔΕΥΣΗΣ ΚΑΙ  Η ΕΠΙΡΡΟΗ ΤΟΥΣ</a:t>
            </a:r>
          </a:p>
        </p:txBody>
      </p:sp>
    </p:spTree>
    <p:extLst>
      <p:ext uri="{BB962C8B-B14F-4D97-AF65-F5344CB8AC3E}">
        <p14:creationId xmlns:p14="http://schemas.microsoft.com/office/powerpoint/2010/main" val="3345322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ΚΟΙΝΩΝΙΚΗ ΑΝΙΣΟΤΗΤΑ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/>
              <a:t>ΟΡΙΖΕΤΑΙ ΩΣ Η ΥΠΑΡΞΗ ΑΝΙΣΩΝ ΕΥΚΑΙΡΙΩΝ ΚΑΙ ΑΝΤΑΜΟΙΒΩΝ ΕΙΤΕ ΣΕ ΜΙΑ ΟΜΑΔΑ ΕΙΤΕ ΓΕΝΙΚΟΤΕΡΑ ΣΤΟ ΚΟΙΝΩΝΙΚΟ ΣΥΝΟΛΟ </a:t>
            </a:r>
          </a:p>
        </p:txBody>
      </p:sp>
    </p:spTree>
    <p:extLst>
      <p:ext uri="{BB962C8B-B14F-4D97-AF65-F5344CB8AC3E}">
        <p14:creationId xmlns:p14="http://schemas.microsoft.com/office/powerpoint/2010/main" val="1482426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ΚΑΤΗΓΟΡΙΕΣ ΑΝΙΣΟΤΗΤΩΝ ΠΟΥ ΑΠΑΝΤΩΝΤΑΙ ΣΤΟ ΣΧΟΛΙΚΟ ΠΕΡΙΒΑΛΛΟΝ </a:t>
            </a:r>
          </a:p>
        </p:txBody>
      </p:sp>
      <p:sp>
        <p:nvSpPr>
          <p:cNvPr id="7" name="Θέση περιεχομένου 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l-GR" dirty="0"/>
              <a:t>ΠΡΟΚΕΙΤΑΙ ΚΥΡΙΩΣ ΓΙΑ ΑΝΙΣΟΤΗΤΕΣ ΛΟΓΩ ΟΙΚΟΝΟΜΙΚΗΣ ΑΝΕΠΑΡΚΕΙΑΣ </a:t>
            </a:r>
          </a:p>
        </p:txBody>
      </p:sp>
      <p:sp>
        <p:nvSpPr>
          <p:cNvPr id="9" name="Θέση περιεχομένου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l-GR" dirty="0"/>
              <a:t>ΑΝΙΣΟΤΗΤΕΣ ΕΞΑΙΤΙΑΣ ΔΙΑΚΡΙΣΕΩΝ ΜΕΤΑΞΥ ΜΑΘΗΤΩΝ ΠΟΥ ΠΡΟΕΚΥΨΕ ΑΠΟ ΜΕΡΟΛΗΠΤΙΚΗ ΑΞΙΟΛΟΓΗΣΗ </a:t>
            </a:r>
          </a:p>
        </p:txBody>
      </p:sp>
      <p:sp>
        <p:nvSpPr>
          <p:cNvPr id="6" name="Θέση κειμένου 5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l-GR" dirty="0"/>
              <a:t>ΑΝΙΣΟΤΗΤΑ ΣΥΝΘΗΚΩΝ </a:t>
            </a:r>
          </a:p>
        </p:txBody>
      </p:sp>
      <p:sp>
        <p:nvSpPr>
          <p:cNvPr id="8" name="Θέση κειμένου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l-GR" dirty="0"/>
              <a:t>ΑΝΙΣΟΤΗΤΑ ΕΥΚΑΙΡΙΩΝ </a:t>
            </a:r>
          </a:p>
        </p:txBody>
      </p:sp>
    </p:spTree>
    <p:extLst>
      <p:ext uri="{BB962C8B-B14F-4D97-AF65-F5344CB8AC3E}">
        <p14:creationId xmlns:p14="http://schemas.microsoft.com/office/powerpoint/2010/main" val="3941129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ΓΙΑΤΙ ΝΑ ΥΠΑΡΧΟΥΝ ΑΝΙΣΟΤΗΤΕΣ </a:t>
            </a:r>
          </a:p>
        </p:txBody>
      </p:sp>
      <p:sp>
        <p:nvSpPr>
          <p:cNvPr id="9" name="Θέση κειμένου 8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8" name="Θέση περιεχομένου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/>
              <a:t>ΤΟ ΣΧΟΛΕΙΟ ΑΝΕΚΑΘΕΝ ΑΠΟΤΕΛΟΥΣΕ ΜΙΚΡΟΓΡΑΦΙΑ ΤΗΣ ΚΟΙΝΩΝΙΑΣ ΟΠΟΤΕ ΕΙΝΑΙ ΑΝΑΜΕΝΟΜΕΝΗ Η ΠΑΡΟΥΣΙΑ ΑΝΙΣΟΤΗΤΩΝ ΕΝΤΟΣ  ΤΟΥ ΣΧΟΛΙΚΟΥ ΠΕΡΙΒΑΛΛΟΝΤΟΣ ΑΦΟΥ Η ΚΟΙΝΩΝΙΑ ΕΊΝΑΙ ΔΙΑΜΟΡΦΩΜΕΝΗ ΜΕ ΑΝΤΙΣΤΟΙΧΟ ΤΡΟΠΟ </a:t>
            </a:r>
          </a:p>
        </p:txBody>
      </p:sp>
    </p:spTree>
    <p:extLst>
      <p:ext uri="{BB962C8B-B14F-4D97-AF65-F5344CB8AC3E}">
        <p14:creationId xmlns:p14="http://schemas.microsoft.com/office/powerpoint/2010/main" val="2054697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332656"/>
            <a:ext cx="8077200" cy="810344"/>
          </a:xfrm>
        </p:spPr>
        <p:txBody>
          <a:bodyPr>
            <a:normAutofit fontScale="90000"/>
          </a:bodyPr>
          <a:lstStyle/>
          <a:p>
            <a:r>
              <a:rPr lang="el-GR" dirty="0"/>
              <a:t>ΜΠΟΡΟΥΝ ΝΑ ΛΗΦΘΟΥΝ ΜΕΤΡΑ ΓΙΑ ΝΑ ΕΞΑΛΗΦΘΟΥΝ ΑΥΤΈΣ ΟΙ ΑΝΙΣΟΤΗΤΕΣ 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/>
              <a:t>ΠΡΟΦΑΝΩΣ ΥΠΑΡΧΟΥΝ ΤΡΟΠΟΙ ΑΝΤΙΜΕΤΩΠΙΣΗΣ ΚΑΙ ΕΊΝΑΙ ΑΠΟΛΥΤΩΣ ΕΦΙΚΤΟΙ ΕΑΝ ΜΕΡΙΜΝΗΣΕΙ ΤΟ ΕΚΠΑΙΔΕΥΤΙΚΟ ΠΡΟΣΩΠΙΚΟ </a:t>
            </a:r>
          </a:p>
        </p:txBody>
      </p:sp>
    </p:spTree>
    <p:extLst>
      <p:ext uri="{BB962C8B-B14F-4D97-AF65-F5344CB8AC3E}">
        <p14:creationId xmlns:p14="http://schemas.microsoft.com/office/powerpoint/2010/main" val="521925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ΤΡΟΠΟΙ ΑΝΤΙΜΕΤΩΠΙΣΗΣ 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/>
              <a:t>ΝΑ ΜΕΡΙΜΝΗΣΕΙ ΤΟ ΕΚΠΑΙΔΕΥΤΙΚΟ ΠΡΟΣΩΠΙΚΟ ΕΤΣΙ ΏΣΤΕ ΝΑ ΓΙΝΕΙ ΚΑΤΑΣΤΟΛΗ ΟΠΟΙΑΣΔΗΠΟΤΕ ΣΥΜΠΕΡΙΦΟΡΑΣ ΠΟΥ ΣΤΟΧΟΠΟΙΕΙ Ή ΔΙΑΚΡΙΝΕΙ ΤΟΥΣ ΜΑΘΗΤΕΣ </a:t>
            </a:r>
          </a:p>
        </p:txBody>
      </p:sp>
      <p:sp>
        <p:nvSpPr>
          <p:cNvPr id="7" name="Θέση περιεχομένου 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l-GR" dirty="0"/>
              <a:t>ΝΑ ΑΠΟΦΕΥΧΘΟΥΝ ΟΙ ΑΝΤΙΦΑΤΙΚΟΙ ΧΕΙΡΙΣΜΟΙ ΠΟΥ ΕΊΝΑΙ ΕΝΤΑΓΜΕΝΟΙ ΣΤΗ ΛΟΓΙΚΗ ΤΩΝ ΕΓΓΕΝΩΝ ΠΝΕΥΜΑΤΙΚΩΝ ΔΥΝΑΤΟΤΗΤΩΝ </a:t>
            </a:r>
          </a:p>
        </p:txBody>
      </p:sp>
    </p:spTree>
    <p:extLst>
      <p:ext uri="{BB962C8B-B14F-4D97-AF65-F5344CB8AC3E}">
        <p14:creationId xmlns:p14="http://schemas.microsoft.com/office/powerpoint/2010/main" val="3954285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ΤΡΟΠΟΙ ΑΝΤΙΜΕΤΩΠΗΣΗΣ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ΝΑ ΕΦΑΡΜΟΣΤΟΥΝ ΟΙ ΙΔΙΟΙ ΚΑΝΟΝΕΣ ΚΑΙ ΝΑ ΔΗΜΙΟΥΡΓΗΘΟΥΝ ΟΙ ΙΔΙΕΣ ΕΥΚΑΙΡΙΕΣ ΓΙΑ ΟΛΟΥΣ ΤΟΥΣ ΜΑΘΗΤΕΣ 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ΔΗΜΙΟΥΡΓΙΑ ΦΟΡΕΩΝ Ή ΤΜΗΜΑΤΩΝ ΤΑ ΟΠΟΙΑ ΘΑ ΕΝΙΣΧΥΟΥΝ ΤΙΣ ΓΝΩΣΕΙΣ ΤΩΝ ΔΙΔΑΣΚΟΝΤΩΝ ΚΑΙ ΘΑ ΤΟΥΣ ΠΑΡΕΧΟΥΝ ΤΑ ΚΑΤΑΛΛΗΛΑ ΕΡΓΑΛΙΑ ΜΕ ΣΚΟΠΟ ΤΗΝ ΕΚΜΑΘΗΣΗ ΕΞΕΙΔΙΚΕΥΜΕΝΩΝ ΤΡΟΠΩΝ ΔΙΑΠΑΙΔΑΓΩΓΗΣΗΣ</a:t>
            </a:r>
          </a:p>
        </p:txBody>
      </p:sp>
    </p:spTree>
    <p:extLst>
      <p:ext uri="{BB962C8B-B14F-4D97-AF65-F5344CB8AC3E}">
        <p14:creationId xmlns:p14="http://schemas.microsoft.com/office/powerpoint/2010/main" val="1559550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                     ΣΥΝΟΨΗ 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/>
              <a:t>ΚΟΙΝΩΝΙΚΕΣ ΑΝΙΣΟΤΗΤΕΣ ΕΝΤΟΠΙΖΟΝΤΑΙ ΠΑΝΤΟΥ ΚΑΙ ΕΙΔΙΚΟΤΕΡΑ ΣΤΟ ΕΝΔΟΣΧΟΛΙΚΟ ΠΕΡΙΒΑΛΛΟΝ ΠΟΥ ΑΠΟΤΕΛΕΙ ΜΙΚΡΟΓΡΑΦΙΑ ΤΗΣ ΚΟΙΝΩΝΙΑΣ </a:t>
            </a:r>
          </a:p>
          <a:p>
            <a:r>
              <a:rPr lang="el-GR" dirty="0"/>
              <a:t>ΠΑΡΟΛΑ ΑΥΤΆ ΕΊΝΑΙ ΣΗΜΑΝΤΙΚΟ ΝΑ ΑΝΑΓΝΩΡΙΣΟΥΜΕ ΑΡΧΙΚΑ ΑΥΤΆ ΤΑ ΦΑΙΝΟΜΕΝΑ ΚΑΙ ΝΑ ΕΦΑΡΜΟΣΟΥΜΕ ΚΑΤΑΛΛΗΛΟΥΣ ΤΡΟΠΟΥΣ ΕΞΑΛΕΙΨΗΣ ΤΩΝ ΣΥΓΚΕΚΡΙΜΕΝΩΝ ΑΝΙΣΟΤΗΤΩΝ </a:t>
            </a:r>
          </a:p>
        </p:txBody>
      </p:sp>
    </p:spTree>
    <p:extLst>
      <p:ext uri="{BB962C8B-B14F-4D97-AF65-F5344CB8AC3E}">
        <p14:creationId xmlns:p14="http://schemas.microsoft.com/office/powerpoint/2010/main" val="30658943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άμεσος">
  <a:themeElements>
    <a:clrScheme name="Διάμεσος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120</TotalTime>
  <Words>224</Words>
  <Application>Microsoft Office PowerPoint</Application>
  <PresentationFormat>Προβολή στην οθόνη (4:3)</PresentationFormat>
  <Paragraphs>22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3" baseType="lpstr">
      <vt:lpstr>Calibri</vt:lpstr>
      <vt:lpstr>Tw Cen MT</vt:lpstr>
      <vt:lpstr>Wingdings</vt:lpstr>
      <vt:lpstr>Wingdings 2</vt:lpstr>
      <vt:lpstr>Διάμεσος</vt:lpstr>
      <vt:lpstr>ΒΟΥΛΗ ΤΩΝ ΕΦΗΒΩΝ </vt:lpstr>
      <vt:lpstr>ΚΟΙΝΩΝΙΚΗ ΑΝΙΣΟΤΗΤΑ </vt:lpstr>
      <vt:lpstr>ΚΑΤΗΓΟΡΙΕΣ ΑΝΙΣΟΤΗΤΩΝ ΠΟΥ ΑΠΑΝΤΩΝΤΑΙ ΣΤΟ ΣΧΟΛΙΚΟ ΠΕΡΙΒΑΛΛΟΝ </vt:lpstr>
      <vt:lpstr>ΓΙΑΤΙ ΝΑ ΥΠΑΡΧΟΥΝ ΑΝΙΣΟΤΗΤΕΣ </vt:lpstr>
      <vt:lpstr>ΜΠΟΡΟΥΝ ΝΑ ΛΗΦΘΟΥΝ ΜΕΤΡΑ ΓΙΑ ΝΑ ΕΞΑΛΗΦΘΟΥΝ ΑΥΤΈΣ ΟΙ ΑΝΙΣΟΤΗΤΕΣ </vt:lpstr>
      <vt:lpstr>ΤΡΟΠΟΙ ΑΝΤΙΜΕΤΩΠΙΣΗΣ </vt:lpstr>
      <vt:lpstr>ΤΡΟΠΟΙ ΑΝΤΙΜΕΤΩΠΗΣΗΣ </vt:lpstr>
      <vt:lpstr>                     ΣΥΝΟΨΗ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ΒΟΥΛΗ ΤΩΝ ΕΦΗΒΩΝ</dc:title>
  <dc:creator>User</dc:creator>
  <cp:lastModifiedBy>Λάσκαρη Ελένη</cp:lastModifiedBy>
  <cp:revision>7</cp:revision>
  <dcterms:created xsi:type="dcterms:W3CDTF">2021-05-23T15:31:12Z</dcterms:created>
  <dcterms:modified xsi:type="dcterms:W3CDTF">2021-06-09T10:45:23Z</dcterms:modified>
</cp:coreProperties>
</file>