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2192000" cy="6858000"/>
  <p:notesSz cx="6858000" cy="9144000"/>
  <p:embeddedFontLst>
    <p:embeddedFont>
      <p:font typeface="Corbel" panose="020B0503020204020204" pitchFamily="34" charset="0"/>
      <p:regular r:id="rId28"/>
      <p:bold r:id="rId29"/>
      <p:italic r:id="rId30"/>
      <p:boldItalic r:id="rId31"/>
    </p:embeddedFont>
    <p:embeddedFont>
      <p:font typeface="Calibri" panose="020F0502020204030204" pitchFamily="3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6" roundtripDataSignature="AMtx7mibh8PzZoKxZhJqf/U4tKsvixPXf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l-GR"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125037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9" name="Google Shape;13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47752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dd6e0898dc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 name="Google Shape;199;gdd6e0898dc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49865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dd6e0898dc_1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6" name="Google Shape;206;gdd6e0898dc_1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76573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dd6e0898dc_1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2" name="Google Shape;212;gdd6e0898dc_1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54772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dd6e0898dc_1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8" name="Google Shape;218;gdd6e0898dc_1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186951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dd6e0898dc_1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gdd6e0898dc_1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653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dd6e0898dc_1_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0" name="Google Shape;230;gdd6e0898dc_1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9018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dd6e0898dc_1_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7" name="Google Shape;237;gdd6e0898dc_1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431096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dd6e0898dc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gdd6e0898dc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4" name="Google Shape;244;gdd6e0898dc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l-GR"/>
              <a:t>17</a:t>
            </a:fld>
            <a:endParaRPr/>
          </a:p>
        </p:txBody>
      </p:sp>
    </p:spTree>
    <p:extLst>
      <p:ext uri="{BB962C8B-B14F-4D97-AF65-F5344CB8AC3E}">
        <p14:creationId xmlns:p14="http://schemas.microsoft.com/office/powerpoint/2010/main" val="72311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dd6e0898dc_2_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0" name="Google Shape;250;gdd6e0898dc_2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291726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dd6e0898dc_2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7" name="Google Shape;257;gdd6e0898dc_2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47339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dd79f0c54d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5" name="Google Shape;145;gdd79f0c54d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225132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dd6e0898dc_1_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4" name="Google Shape;264;gdd6e0898dc_1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749606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271" name="Google Shape;27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l-GR"/>
              <a:t>21</a:t>
            </a:fld>
            <a:endParaRPr/>
          </a:p>
        </p:txBody>
      </p:sp>
    </p:spTree>
    <p:extLst>
      <p:ext uri="{BB962C8B-B14F-4D97-AF65-F5344CB8AC3E}">
        <p14:creationId xmlns:p14="http://schemas.microsoft.com/office/powerpoint/2010/main" val="19729332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dd6e0898dc_1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gdd6e0898dc_1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8" name="Google Shape;278;gdd6e0898dc_1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l-GR"/>
              <a:t>22</a:t>
            </a:fld>
            <a:endParaRPr/>
          </a:p>
        </p:txBody>
      </p:sp>
    </p:spTree>
    <p:extLst>
      <p:ext uri="{BB962C8B-B14F-4D97-AF65-F5344CB8AC3E}">
        <p14:creationId xmlns:p14="http://schemas.microsoft.com/office/powerpoint/2010/main" val="16158091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dd6e0898dc_2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gdd6e0898dc_2_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7" name="Google Shape;287;gdd6e0898dc_2_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l-GR"/>
              <a:t>23</a:t>
            </a:fld>
            <a:endParaRPr/>
          </a:p>
        </p:txBody>
      </p:sp>
    </p:spTree>
    <p:extLst>
      <p:ext uri="{BB962C8B-B14F-4D97-AF65-F5344CB8AC3E}">
        <p14:creationId xmlns:p14="http://schemas.microsoft.com/office/powerpoint/2010/main" val="13306443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dd6e0898dc_2_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3" name="Google Shape;293;gdd6e0898dc_2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809930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0" name="Google Shape;30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34763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2" name="Google Shape;1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16679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8" name="Google Shape;1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18729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4" name="Google Shape;16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22502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1" name="Google Shape;17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l-GR"/>
              <a:t>6</a:t>
            </a:fld>
            <a:endParaRPr/>
          </a:p>
        </p:txBody>
      </p:sp>
    </p:spTree>
    <p:extLst>
      <p:ext uri="{BB962C8B-B14F-4D97-AF65-F5344CB8AC3E}">
        <p14:creationId xmlns:p14="http://schemas.microsoft.com/office/powerpoint/2010/main" val="4175807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dd6e0898d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gdd6e0898d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8" name="Google Shape;178;gdd6e0898dc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l-GR"/>
              <a:t>7</a:t>
            </a:fld>
            <a:endParaRPr/>
          </a:p>
        </p:txBody>
      </p:sp>
    </p:spTree>
    <p:extLst>
      <p:ext uri="{BB962C8B-B14F-4D97-AF65-F5344CB8AC3E}">
        <p14:creationId xmlns:p14="http://schemas.microsoft.com/office/powerpoint/2010/main" val="2920785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7" name="Google Shape;18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l-GR"/>
              <a:t>8</a:t>
            </a:fld>
            <a:endParaRPr/>
          </a:p>
        </p:txBody>
      </p:sp>
    </p:spTree>
    <p:extLst>
      <p:ext uri="{BB962C8B-B14F-4D97-AF65-F5344CB8AC3E}">
        <p14:creationId xmlns:p14="http://schemas.microsoft.com/office/powerpoint/2010/main" val="2992650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3" name="Google Shape;19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32804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Τίτλος και περιεχόμενο" type="obj">
  <p:cSld name="OBJECT">
    <p:spTree>
      <p:nvGrpSpPr>
        <p:cNvPr id="1" name="Shape 15"/>
        <p:cNvGrpSpPr/>
        <p:nvPr/>
      </p:nvGrpSpPr>
      <p:grpSpPr>
        <a:xfrm>
          <a:off x="0" y="0"/>
          <a:ext cx="0" cy="0"/>
          <a:chOff x="0" y="0"/>
          <a:chExt cx="0" cy="0"/>
        </a:xfrm>
      </p:grpSpPr>
      <p:sp>
        <p:nvSpPr>
          <p:cNvPr id="16" name="Google Shape;1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DEDE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1"/>
          <p:cNvSpPr txBox="1">
            <a:spLocks noGrp="1"/>
          </p:cNvSpPr>
          <p:nvPr>
            <p:ph type="body" idx="1"/>
          </p:nvPr>
        </p:nvSpPr>
        <p:spPr>
          <a:xfrm>
            <a:off x="1120000" y="1825625"/>
            <a:ext cx="102338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EDEDED"/>
              </a:buClr>
              <a:buSzPts val="1800"/>
              <a:buChar char="•"/>
              <a:defRPr/>
            </a:lvl1pPr>
            <a:lvl2pPr marL="914400" lvl="1" indent="-342900" algn="l">
              <a:lnSpc>
                <a:spcPct val="90000"/>
              </a:lnSpc>
              <a:spcBef>
                <a:spcPts val="500"/>
              </a:spcBef>
              <a:spcAft>
                <a:spcPts val="0"/>
              </a:spcAft>
              <a:buClr>
                <a:srgbClr val="EDEDED"/>
              </a:buClr>
              <a:buSzPts val="1800"/>
              <a:buChar char="•"/>
              <a:defRPr/>
            </a:lvl2pPr>
            <a:lvl3pPr marL="1371600" lvl="2" indent="-342900" algn="l">
              <a:lnSpc>
                <a:spcPct val="90000"/>
              </a:lnSpc>
              <a:spcBef>
                <a:spcPts val="500"/>
              </a:spcBef>
              <a:spcAft>
                <a:spcPts val="0"/>
              </a:spcAft>
              <a:buClr>
                <a:srgbClr val="EDEDED"/>
              </a:buClr>
              <a:buSzPts val="1800"/>
              <a:buChar char="•"/>
              <a:defRPr/>
            </a:lvl3pPr>
            <a:lvl4pPr marL="1828800" lvl="3" indent="-342900" algn="l">
              <a:lnSpc>
                <a:spcPct val="90000"/>
              </a:lnSpc>
              <a:spcBef>
                <a:spcPts val="500"/>
              </a:spcBef>
              <a:spcAft>
                <a:spcPts val="0"/>
              </a:spcAft>
              <a:buClr>
                <a:srgbClr val="EDEDED"/>
              </a:buClr>
              <a:buSzPts val="1800"/>
              <a:buChar char="•"/>
              <a:defRPr/>
            </a:lvl4pPr>
            <a:lvl5pPr marL="2286000" lvl="4" indent="-342900" algn="l">
              <a:lnSpc>
                <a:spcPct val="90000"/>
              </a:lnSpc>
              <a:spcBef>
                <a:spcPts val="500"/>
              </a:spcBef>
              <a:spcAft>
                <a:spcPts val="0"/>
              </a:spcAft>
              <a:buClr>
                <a:srgbClr val="EDEDED"/>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8" name="Google Shape;1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Πανοραμική εικόνα με λεζάντα">
  <p:cSld name="Πανοραμική εικόνα με λεζάντα">
    <p:spTree>
      <p:nvGrpSpPr>
        <p:cNvPr id="1" name="Shape 72"/>
        <p:cNvGrpSpPr/>
        <p:nvPr/>
      </p:nvGrpSpPr>
      <p:grpSpPr>
        <a:xfrm>
          <a:off x="0" y="0"/>
          <a:ext cx="0" cy="0"/>
          <a:chOff x="0" y="0"/>
          <a:chExt cx="0" cy="0"/>
        </a:xfrm>
      </p:grpSpPr>
      <p:sp>
        <p:nvSpPr>
          <p:cNvPr id="73" name="Google Shape;73;p20"/>
          <p:cNvSpPr txBox="1">
            <a:spLocks noGrp="1"/>
          </p:cNvSpPr>
          <p:nvPr>
            <p:ph type="title"/>
          </p:nvPr>
        </p:nvSpPr>
        <p:spPr>
          <a:xfrm>
            <a:off x="839788" y="4367160"/>
            <a:ext cx="10515600" cy="81935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EDEDED"/>
              </a:buClr>
              <a:buSzPts val="3200"/>
              <a:buFont typeface="Corbe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0"/>
          <p:cNvSpPr>
            <a:spLocks noGrp="1"/>
          </p:cNvSpPr>
          <p:nvPr>
            <p:ph type="pic" idx="2"/>
          </p:nvPr>
        </p:nvSpPr>
        <p:spPr>
          <a:xfrm>
            <a:off x="839788" y="987425"/>
            <a:ext cx="10515600" cy="337973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EDEDED"/>
              </a:buClr>
              <a:buSzPts val="3200"/>
              <a:buFont typeface="Arial"/>
              <a:buNone/>
              <a:defRPr sz="3200" b="0" i="0" u="none" strike="noStrike" cap="none">
                <a:solidFill>
                  <a:srgbClr val="EDEDED"/>
                </a:solidFill>
                <a:latin typeface="Corbel"/>
                <a:ea typeface="Corbel"/>
                <a:cs typeface="Corbel"/>
                <a:sym typeface="Corbel"/>
              </a:defRPr>
            </a:lvl1pPr>
            <a:lvl2pPr marR="0" lvl="1" algn="l" rtl="0">
              <a:lnSpc>
                <a:spcPct val="90000"/>
              </a:lnSpc>
              <a:spcBef>
                <a:spcPts val="500"/>
              </a:spcBef>
              <a:spcAft>
                <a:spcPts val="0"/>
              </a:spcAft>
              <a:buClr>
                <a:srgbClr val="EDEDED"/>
              </a:buClr>
              <a:buSzPts val="2800"/>
              <a:buFont typeface="Arial"/>
              <a:buNone/>
              <a:defRPr sz="2800" b="0" i="0" u="none" strike="noStrike" cap="none">
                <a:solidFill>
                  <a:srgbClr val="EDEDED"/>
                </a:solidFill>
                <a:latin typeface="Corbel"/>
                <a:ea typeface="Corbel"/>
                <a:cs typeface="Corbel"/>
                <a:sym typeface="Corbel"/>
              </a:defRPr>
            </a:lvl2pPr>
            <a:lvl3pPr marR="0" lvl="2" algn="l" rtl="0">
              <a:lnSpc>
                <a:spcPct val="90000"/>
              </a:lnSpc>
              <a:spcBef>
                <a:spcPts val="500"/>
              </a:spcBef>
              <a:spcAft>
                <a:spcPts val="0"/>
              </a:spcAft>
              <a:buClr>
                <a:srgbClr val="EDEDED"/>
              </a:buClr>
              <a:buSzPts val="2400"/>
              <a:buFont typeface="Arial"/>
              <a:buNone/>
              <a:defRPr sz="2400" b="0" i="0" u="none" strike="noStrike" cap="none">
                <a:solidFill>
                  <a:srgbClr val="EDEDED"/>
                </a:solidFill>
                <a:latin typeface="Corbel"/>
                <a:ea typeface="Corbel"/>
                <a:cs typeface="Corbel"/>
                <a:sym typeface="Corbel"/>
              </a:defRPr>
            </a:lvl3pPr>
            <a:lvl4pPr marR="0" lvl="3" algn="l" rtl="0">
              <a:lnSpc>
                <a:spcPct val="90000"/>
              </a:lnSpc>
              <a:spcBef>
                <a:spcPts val="500"/>
              </a:spcBef>
              <a:spcAft>
                <a:spcPts val="0"/>
              </a:spcAft>
              <a:buClr>
                <a:srgbClr val="EDEDED"/>
              </a:buClr>
              <a:buSzPts val="2000"/>
              <a:buFont typeface="Arial"/>
              <a:buNone/>
              <a:defRPr sz="2000" b="0" i="0" u="none" strike="noStrike" cap="none">
                <a:solidFill>
                  <a:srgbClr val="EDEDED"/>
                </a:solidFill>
                <a:latin typeface="Corbel"/>
                <a:ea typeface="Corbel"/>
                <a:cs typeface="Corbel"/>
                <a:sym typeface="Corbel"/>
              </a:defRPr>
            </a:lvl4pPr>
            <a:lvl5pPr marR="0" lvl="4" algn="l" rtl="0">
              <a:lnSpc>
                <a:spcPct val="90000"/>
              </a:lnSpc>
              <a:spcBef>
                <a:spcPts val="500"/>
              </a:spcBef>
              <a:spcAft>
                <a:spcPts val="0"/>
              </a:spcAft>
              <a:buClr>
                <a:srgbClr val="EDEDED"/>
              </a:buClr>
              <a:buSzPts val="2000"/>
              <a:buFont typeface="Arial"/>
              <a:buNone/>
              <a:defRPr sz="2000" b="0" i="0" u="none" strike="noStrike" cap="none">
                <a:solidFill>
                  <a:srgbClr val="EDEDED"/>
                </a:solidFill>
                <a:latin typeface="Corbel"/>
                <a:ea typeface="Corbel"/>
                <a:cs typeface="Corbel"/>
                <a:sym typeface="Corbel"/>
              </a:defRPr>
            </a:lvl5pPr>
            <a:lvl6pPr marR="0" lvl="5"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orbel"/>
                <a:ea typeface="Corbel"/>
                <a:cs typeface="Corbel"/>
                <a:sym typeface="Corbel"/>
              </a:defRPr>
            </a:lvl6pPr>
            <a:lvl7pPr marR="0" lvl="6"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orbel"/>
                <a:ea typeface="Corbel"/>
                <a:cs typeface="Corbel"/>
                <a:sym typeface="Corbel"/>
              </a:defRPr>
            </a:lvl7pPr>
            <a:lvl8pPr marR="0" lvl="7"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orbel"/>
                <a:ea typeface="Corbel"/>
                <a:cs typeface="Corbel"/>
                <a:sym typeface="Corbel"/>
              </a:defRPr>
            </a:lvl8pPr>
            <a:lvl9pPr marR="0" lvl="8"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orbel"/>
                <a:ea typeface="Corbel"/>
                <a:cs typeface="Corbel"/>
                <a:sym typeface="Corbel"/>
              </a:defRPr>
            </a:lvl9pPr>
          </a:lstStyle>
          <a:p>
            <a:endParaRPr/>
          </a:p>
        </p:txBody>
      </p:sp>
      <p:sp>
        <p:nvSpPr>
          <p:cNvPr id="75" name="Google Shape;75;p20"/>
          <p:cNvSpPr txBox="1">
            <a:spLocks noGrp="1"/>
          </p:cNvSpPr>
          <p:nvPr>
            <p:ph type="body" idx="1"/>
          </p:nvPr>
        </p:nvSpPr>
        <p:spPr>
          <a:xfrm>
            <a:off x="839788" y="5186516"/>
            <a:ext cx="10514012" cy="68247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1600"/>
              <a:buNone/>
              <a:defRPr sz="1600">
                <a:solidFill>
                  <a:schemeClr val="lt2"/>
                </a:solidFill>
              </a:defRPr>
            </a:lvl1pPr>
            <a:lvl2pPr marL="914400" lvl="1" indent="-228600" algn="l">
              <a:lnSpc>
                <a:spcPct val="90000"/>
              </a:lnSpc>
              <a:spcBef>
                <a:spcPts val="500"/>
              </a:spcBef>
              <a:spcAft>
                <a:spcPts val="0"/>
              </a:spcAft>
              <a:buClr>
                <a:srgbClr val="EDEDED"/>
              </a:buClr>
              <a:buSzPts val="1400"/>
              <a:buNone/>
              <a:defRPr sz="1400"/>
            </a:lvl2pPr>
            <a:lvl3pPr marL="1371600" lvl="2" indent="-228600" algn="l">
              <a:lnSpc>
                <a:spcPct val="90000"/>
              </a:lnSpc>
              <a:spcBef>
                <a:spcPts val="500"/>
              </a:spcBef>
              <a:spcAft>
                <a:spcPts val="0"/>
              </a:spcAft>
              <a:buClr>
                <a:srgbClr val="EDEDED"/>
              </a:buClr>
              <a:buSzPts val="1200"/>
              <a:buNone/>
              <a:defRPr sz="1200"/>
            </a:lvl3pPr>
            <a:lvl4pPr marL="1828800" lvl="3" indent="-228600" algn="l">
              <a:lnSpc>
                <a:spcPct val="90000"/>
              </a:lnSpc>
              <a:spcBef>
                <a:spcPts val="500"/>
              </a:spcBef>
              <a:spcAft>
                <a:spcPts val="0"/>
              </a:spcAft>
              <a:buClr>
                <a:srgbClr val="EDEDED"/>
              </a:buClr>
              <a:buSzPts val="1000"/>
              <a:buNone/>
              <a:defRPr sz="1000"/>
            </a:lvl4pPr>
            <a:lvl5pPr marL="2286000" lvl="4" indent="-228600" algn="l">
              <a:lnSpc>
                <a:spcPct val="90000"/>
              </a:lnSpc>
              <a:spcBef>
                <a:spcPts val="500"/>
              </a:spcBef>
              <a:spcAft>
                <a:spcPts val="0"/>
              </a:spcAft>
              <a:buClr>
                <a:srgbClr val="EDEDED"/>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76" name="Google Shape;76;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Τίτλος και λεζάντα">
  <p:cSld name="Τίτλος και λεζάντα">
    <p:spTree>
      <p:nvGrpSpPr>
        <p:cNvPr id="1" name="Shape 79"/>
        <p:cNvGrpSpPr/>
        <p:nvPr/>
      </p:nvGrpSpPr>
      <p:grpSpPr>
        <a:xfrm>
          <a:off x="0" y="0"/>
          <a:ext cx="0" cy="0"/>
          <a:chOff x="0" y="0"/>
          <a:chExt cx="0" cy="0"/>
        </a:xfrm>
      </p:grpSpPr>
      <p:sp>
        <p:nvSpPr>
          <p:cNvPr id="80" name="Google Shape;80;p21"/>
          <p:cNvSpPr txBox="1">
            <a:spLocks noGrp="1"/>
          </p:cNvSpPr>
          <p:nvPr>
            <p:ph type="title"/>
          </p:nvPr>
        </p:nvSpPr>
        <p:spPr>
          <a:xfrm>
            <a:off x="839788" y="365125"/>
            <a:ext cx="10515600" cy="3534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DEDED"/>
              </a:buClr>
              <a:buSzPts val="3200"/>
              <a:buFont typeface="Corbe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21"/>
          <p:cNvSpPr txBox="1">
            <a:spLocks noGrp="1"/>
          </p:cNvSpPr>
          <p:nvPr>
            <p:ph type="body" idx="1"/>
          </p:nvPr>
        </p:nvSpPr>
        <p:spPr>
          <a:xfrm>
            <a:off x="839788" y="4489399"/>
            <a:ext cx="10514012" cy="150182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EDEDED"/>
              </a:buClr>
              <a:buSzPts val="1600"/>
              <a:buNone/>
              <a:defRPr sz="1600"/>
            </a:lvl1pPr>
            <a:lvl2pPr marL="914400" lvl="1" indent="-228600" algn="l">
              <a:lnSpc>
                <a:spcPct val="90000"/>
              </a:lnSpc>
              <a:spcBef>
                <a:spcPts val="500"/>
              </a:spcBef>
              <a:spcAft>
                <a:spcPts val="0"/>
              </a:spcAft>
              <a:buClr>
                <a:srgbClr val="EDEDED"/>
              </a:buClr>
              <a:buSzPts val="1400"/>
              <a:buNone/>
              <a:defRPr sz="1400"/>
            </a:lvl2pPr>
            <a:lvl3pPr marL="1371600" lvl="2" indent="-228600" algn="l">
              <a:lnSpc>
                <a:spcPct val="90000"/>
              </a:lnSpc>
              <a:spcBef>
                <a:spcPts val="500"/>
              </a:spcBef>
              <a:spcAft>
                <a:spcPts val="0"/>
              </a:spcAft>
              <a:buClr>
                <a:srgbClr val="EDEDED"/>
              </a:buClr>
              <a:buSzPts val="1200"/>
              <a:buNone/>
              <a:defRPr sz="1200"/>
            </a:lvl3pPr>
            <a:lvl4pPr marL="1828800" lvl="3" indent="-228600" algn="l">
              <a:lnSpc>
                <a:spcPct val="90000"/>
              </a:lnSpc>
              <a:spcBef>
                <a:spcPts val="500"/>
              </a:spcBef>
              <a:spcAft>
                <a:spcPts val="0"/>
              </a:spcAft>
              <a:buClr>
                <a:srgbClr val="EDEDED"/>
              </a:buClr>
              <a:buSzPts val="1000"/>
              <a:buNone/>
              <a:defRPr sz="1000"/>
            </a:lvl4pPr>
            <a:lvl5pPr marL="2286000" lvl="4" indent="-228600" algn="l">
              <a:lnSpc>
                <a:spcPct val="90000"/>
              </a:lnSpc>
              <a:spcBef>
                <a:spcPts val="500"/>
              </a:spcBef>
              <a:spcAft>
                <a:spcPts val="0"/>
              </a:spcAft>
              <a:buClr>
                <a:srgbClr val="EDEDED"/>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82" name="Google Shape;82;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Εισαγωγικά με λεζάντα">
  <p:cSld name="Εισαγωγικά με λεζάντα">
    <p:spTree>
      <p:nvGrpSpPr>
        <p:cNvPr id="1" name="Shape 85"/>
        <p:cNvGrpSpPr/>
        <p:nvPr/>
      </p:nvGrpSpPr>
      <p:grpSpPr>
        <a:xfrm>
          <a:off x="0" y="0"/>
          <a:ext cx="0" cy="0"/>
          <a:chOff x="0" y="0"/>
          <a:chExt cx="0" cy="0"/>
        </a:xfrm>
      </p:grpSpPr>
      <p:sp>
        <p:nvSpPr>
          <p:cNvPr id="86" name="Google Shape;86;p22"/>
          <p:cNvSpPr txBox="1">
            <a:spLocks noGrp="1"/>
          </p:cNvSpPr>
          <p:nvPr>
            <p:ph type="title"/>
          </p:nvPr>
        </p:nvSpPr>
        <p:spPr>
          <a:xfrm>
            <a:off x="1446212" y="365125"/>
            <a:ext cx="9302752" cy="299290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DEDED"/>
              </a:buClr>
              <a:buSzPts val="4400"/>
              <a:buFont typeface="Corbel"/>
              <a:buNone/>
              <a:defRPr sz="4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22"/>
          <p:cNvSpPr txBox="1">
            <a:spLocks noGrp="1"/>
          </p:cNvSpPr>
          <p:nvPr>
            <p:ph type="body" idx="1"/>
          </p:nvPr>
        </p:nvSpPr>
        <p:spPr>
          <a:xfrm>
            <a:off x="1720644" y="3365557"/>
            <a:ext cx="8752299" cy="54896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EDEDED"/>
              </a:buClr>
              <a:buSzPts val="1400"/>
              <a:buNone/>
              <a:defRPr sz="1400"/>
            </a:lvl1pPr>
            <a:lvl2pPr marL="914400" lvl="1" indent="-228600" algn="l">
              <a:lnSpc>
                <a:spcPct val="90000"/>
              </a:lnSpc>
              <a:spcBef>
                <a:spcPts val="500"/>
              </a:spcBef>
              <a:spcAft>
                <a:spcPts val="0"/>
              </a:spcAft>
              <a:buClr>
                <a:srgbClr val="EDEDED"/>
              </a:buClr>
              <a:buSzPts val="1400"/>
              <a:buNone/>
              <a:defRPr sz="1400"/>
            </a:lvl2pPr>
            <a:lvl3pPr marL="1371600" lvl="2" indent="-228600" algn="l">
              <a:lnSpc>
                <a:spcPct val="90000"/>
              </a:lnSpc>
              <a:spcBef>
                <a:spcPts val="500"/>
              </a:spcBef>
              <a:spcAft>
                <a:spcPts val="0"/>
              </a:spcAft>
              <a:buClr>
                <a:srgbClr val="EDEDED"/>
              </a:buClr>
              <a:buSzPts val="1200"/>
              <a:buNone/>
              <a:defRPr sz="1200"/>
            </a:lvl3pPr>
            <a:lvl4pPr marL="1828800" lvl="3" indent="-228600" algn="l">
              <a:lnSpc>
                <a:spcPct val="90000"/>
              </a:lnSpc>
              <a:spcBef>
                <a:spcPts val="500"/>
              </a:spcBef>
              <a:spcAft>
                <a:spcPts val="0"/>
              </a:spcAft>
              <a:buClr>
                <a:srgbClr val="EDEDED"/>
              </a:buClr>
              <a:buSzPts val="1000"/>
              <a:buNone/>
              <a:defRPr sz="1000"/>
            </a:lvl4pPr>
            <a:lvl5pPr marL="2286000" lvl="4" indent="-228600" algn="l">
              <a:lnSpc>
                <a:spcPct val="90000"/>
              </a:lnSpc>
              <a:spcBef>
                <a:spcPts val="500"/>
              </a:spcBef>
              <a:spcAft>
                <a:spcPts val="0"/>
              </a:spcAft>
              <a:buClr>
                <a:srgbClr val="EDEDED"/>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88" name="Google Shape;88;p22"/>
          <p:cNvSpPr txBox="1">
            <a:spLocks noGrp="1"/>
          </p:cNvSpPr>
          <p:nvPr>
            <p:ph type="body" idx="2"/>
          </p:nvPr>
        </p:nvSpPr>
        <p:spPr>
          <a:xfrm>
            <a:off x="838200" y="4501729"/>
            <a:ext cx="10512424" cy="148949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EDEDED"/>
              </a:buClr>
              <a:buSzPts val="1600"/>
              <a:buNone/>
              <a:defRPr sz="1600"/>
            </a:lvl1pPr>
            <a:lvl2pPr marL="914400" lvl="1" indent="-228600" algn="l">
              <a:lnSpc>
                <a:spcPct val="90000"/>
              </a:lnSpc>
              <a:spcBef>
                <a:spcPts val="500"/>
              </a:spcBef>
              <a:spcAft>
                <a:spcPts val="0"/>
              </a:spcAft>
              <a:buClr>
                <a:srgbClr val="EDEDED"/>
              </a:buClr>
              <a:buSzPts val="1400"/>
              <a:buNone/>
              <a:defRPr sz="1400"/>
            </a:lvl2pPr>
            <a:lvl3pPr marL="1371600" lvl="2" indent="-228600" algn="l">
              <a:lnSpc>
                <a:spcPct val="90000"/>
              </a:lnSpc>
              <a:spcBef>
                <a:spcPts val="500"/>
              </a:spcBef>
              <a:spcAft>
                <a:spcPts val="0"/>
              </a:spcAft>
              <a:buClr>
                <a:srgbClr val="EDEDED"/>
              </a:buClr>
              <a:buSzPts val="1200"/>
              <a:buNone/>
              <a:defRPr sz="1200"/>
            </a:lvl3pPr>
            <a:lvl4pPr marL="1828800" lvl="3" indent="-228600" algn="l">
              <a:lnSpc>
                <a:spcPct val="90000"/>
              </a:lnSpc>
              <a:spcBef>
                <a:spcPts val="500"/>
              </a:spcBef>
              <a:spcAft>
                <a:spcPts val="0"/>
              </a:spcAft>
              <a:buClr>
                <a:srgbClr val="EDEDED"/>
              </a:buClr>
              <a:buSzPts val="1000"/>
              <a:buNone/>
              <a:defRPr sz="1000"/>
            </a:lvl4pPr>
            <a:lvl5pPr marL="2286000" lvl="4" indent="-228600" algn="l">
              <a:lnSpc>
                <a:spcPct val="90000"/>
              </a:lnSpc>
              <a:spcBef>
                <a:spcPts val="500"/>
              </a:spcBef>
              <a:spcAft>
                <a:spcPts val="0"/>
              </a:spcAft>
              <a:buClr>
                <a:srgbClr val="EDEDED"/>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89" name="Google Shape;89;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l-GR"/>
              <a:t>‹#›</a:t>
            </a:fld>
            <a:endParaRPr/>
          </a:p>
        </p:txBody>
      </p:sp>
      <p:sp>
        <p:nvSpPr>
          <p:cNvPr id="92" name="Google Shape;92;p22"/>
          <p:cNvSpPr txBox="1"/>
          <p:nvPr/>
        </p:nvSpPr>
        <p:spPr>
          <a:xfrm>
            <a:off x="1111044" y="786824"/>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8000"/>
              <a:buFont typeface="Corbel"/>
              <a:buNone/>
            </a:pPr>
            <a:r>
              <a:rPr lang="el-GR" sz="8000" b="0" i="0" u="none" strike="noStrike" cap="none">
                <a:solidFill>
                  <a:schemeClr val="lt1"/>
                </a:solidFill>
                <a:latin typeface="Corbel"/>
                <a:ea typeface="Corbel"/>
                <a:cs typeface="Corbel"/>
                <a:sym typeface="Corbel"/>
              </a:rPr>
              <a:t>“</a:t>
            </a:r>
            <a:endParaRPr sz="1400" b="0" i="0" u="none" strike="noStrike" cap="none">
              <a:solidFill>
                <a:srgbClr val="000000"/>
              </a:solidFill>
              <a:latin typeface="Arial"/>
              <a:ea typeface="Arial"/>
              <a:cs typeface="Arial"/>
              <a:sym typeface="Arial"/>
            </a:endParaRPr>
          </a:p>
        </p:txBody>
      </p:sp>
      <p:sp>
        <p:nvSpPr>
          <p:cNvPr id="93" name="Google Shape;93;p22"/>
          <p:cNvSpPr txBox="1"/>
          <p:nvPr/>
        </p:nvSpPr>
        <p:spPr>
          <a:xfrm>
            <a:off x="10437812" y="2743200"/>
            <a:ext cx="609600" cy="584776"/>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8000"/>
              <a:buFont typeface="Corbel"/>
              <a:buNone/>
            </a:pPr>
            <a:r>
              <a:rPr lang="el-GR" sz="8000" b="0" i="0" u="none" strike="noStrike" cap="none">
                <a:solidFill>
                  <a:schemeClr val="lt1"/>
                </a:solidFill>
                <a:latin typeface="Corbel"/>
                <a:ea typeface="Corbel"/>
                <a:cs typeface="Corbel"/>
                <a:sym typeface="Corbel"/>
              </a:rPr>
              <a: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Κάρτα ονόματος">
  <p:cSld name="Κάρτα ονόματος">
    <p:spTree>
      <p:nvGrpSpPr>
        <p:cNvPr id="1" name="Shape 94"/>
        <p:cNvGrpSpPr/>
        <p:nvPr/>
      </p:nvGrpSpPr>
      <p:grpSpPr>
        <a:xfrm>
          <a:off x="0" y="0"/>
          <a:ext cx="0" cy="0"/>
          <a:chOff x="0" y="0"/>
          <a:chExt cx="0" cy="0"/>
        </a:xfrm>
      </p:grpSpPr>
      <p:sp>
        <p:nvSpPr>
          <p:cNvPr id="95" name="Google Shape;95;p23"/>
          <p:cNvSpPr txBox="1">
            <a:spLocks noGrp="1"/>
          </p:cNvSpPr>
          <p:nvPr>
            <p:ph type="title"/>
          </p:nvPr>
        </p:nvSpPr>
        <p:spPr>
          <a:xfrm>
            <a:off x="839788" y="2326967"/>
            <a:ext cx="10515600" cy="251183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EDEDED"/>
              </a:buClr>
              <a:buSzPts val="5400"/>
              <a:buFont typeface="Corbel"/>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23"/>
          <p:cNvSpPr txBox="1">
            <a:spLocks noGrp="1"/>
          </p:cNvSpPr>
          <p:nvPr>
            <p:ph type="body" idx="1"/>
          </p:nvPr>
        </p:nvSpPr>
        <p:spPr>
          <a:xfrm>
            <a:off x="839788" y="4850581"/>
            <a:ext cx="10514012" cy="11406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EDEDED"/>
              </a:buClr>
              <a:buSzPts val="1600"/>
              <a:buNone/>
              <a:defRPr sz="1600"/>
            </a:lvl1pPr>
            <a:lvl2pPr marL="914400" lvl="1" indent="-228600" algn="l">
              <a:lnSpc>
                <a:spcPct val="90000"/>
              </a:lnSpc>
              <a:spcBef>
                <a:spcPts val="500"/>
              </a:spcBef>
              <a:spcAft>
                <a:spcPts val="0"/>
              </a:spcAft>
              <a:buClr>
                <a:srgbClr val="EDEDED"/>
              </a:buClr>
              <a:buSzPts val="1400"/>
              <a:buNone/>
              <a:defRPr sz="1400"/>
            </a:lvl2pPr>
            <a:lvl3pPr marL="1371600" lvl="2" indent="-228600" algn="l">
              <a:lnSpc>
                <a:spcPct val="90000"/>
              </a:lnSpc>
              <a:spcBef>
                <a:spcPts val="500"/>
              </a:spcBef>
              <a:spcAft>
                <a:spcPts val="0"/>
              </a:spcAft>
              <a:buClr>
                <a:srgbClr val="EDEDED"/>
              </a:buClr>
              <a:buSzPts val="1200"/>
              <a:buNone/>
              <a:defRPr sz="1200"/>
            </a:lvl3pPr>
            <a:lvl4pPr marL="1828800" lvl="3" indent="-228600" algn="l">
              <a:lnSpc>
                <a:spcPct val="90000"/>
              </a:lnSpc>
              <a:spcBef>
                <a:spcPts val="500"/>
              </a:spcBef>
              <a:spcAft>
                <a:spcPts val="0"/>
              </a:spcAft>
              <a:buClr>
                <a:srgbClr val="EDEDED"/>
              </a:buClr>
              <a:buSzPts val="1000"/>
              <a:buNone/>
              <a:defRPr sz="1000"/>
            </a:lvl4pPr>
            <a:lvl5pPr marL="2286000" lvl="4" indent="-228600" algn="l">
              <a:lnSpc>
                <a:spcPct val="90000"/>
              </a:lnSpc>
              <a:spcBef>
                <a:spcPts val="500"/>
              </a:spcBef>
              <a:spcAft>
                <a:spcPts val="0"/>
              </a:spcAft>
              <a:buClr>
                <a:srgbClr val="EDEDED"/>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97" name="Google Shape;9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 στήλες">
  <p:cSld name="3 στήλες">
    <p:spTree>
      <p:nvGrpSpPr>
        <p:cNvPr id="1" name="Shape 100"/>
        <p:cNvGrpSpPr/>
        <p:nvPr/>
      </p:nvGrpSpPr>
      <p:grpSpPr>
        <a:xfrm>
          <a:off x="0" y="0"/>
          <a:ext cx="0" cy="0"/>
          <a:chOff x="0" y="0"/>
          <a:chExt cx="0" cy="0"/>
        </a:xfrm>
      </p:grpSpPr>
      <p:sp>
        <p:nvSpPr>
          <p:cNvPr id="101" name="Google Shape;101;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DEDE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24"/>
          <p:cNvSpPr txBox="1">
            <a:spLocks noGrp="1"/>
          </p:cNvSpPr>
          <p:nvPr>
            <p:ph type="body" idx="1"/>
          </p:nvPr>
        </p:nvSpPr>
        <p:spPr>
          <a:xfrm>
            <a:off x="1337282" y="1885950"/>
            <a:ext cx="2946866"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2"/>
              </a:buClr>
              <a:buSzPts val="2400"/>
              <a:buNone/>
              <a:defRPr sz="2400" b="0">
                <a:solidFill>
                  <a:schemeClr val="lt2"/>
                </a:solidFill>
              </a:defRPr>
            </a:lvl1pPr>
            <a:lvl2pPr marL="914400" lvl="1" indent="-228600" algn="l">
              <a:lnSpc>
                <a:spcPct val="90000"/>
              </a:lnSpc>
              <a:spcBef>
                <a:spcPts val="500"/>
              </a:spcBef>
              <a:spcAft>
                <a:spcPts val="0"/>
              </a:spcAft>
              <a:buClr>
                <a:srgbClr val="EDEDED"/>
              </a:buClr>
              <a:buSzPts val="2000"/>
              <a:buNone/>
              <a:defRPr sz="2000" b="1"/>
            </a:lvl2pPr>
            <a:lvl3pPr marL="1371600" lvl="2" indent="-228600" algn="l">
              <a:lnSpc>
                <a:spcPct val="90000"/>
              </a:lnSpc>
              <a:spcBef>
                <a:spcPts val="500"/>
              </a:spcBef>
              <a:spcAft>
                <a:spcPts val="0"/>
              </a:spcAft>
              <a:buClr>
                <a:srgbClr val="EDEDED"/>
              </a:buClr>
              <a:buSzPts val="1800"/>
              <a:buNone/>
              <a:defRPr sz="1800" b="1"/>
            </a:lvl3pPr>
            <a:lvl4pPr marL="1828800" lvl="3" indent="-228600" algn="l">
              <a:lnSpc>
                <a:spcPct val="90000"/>
              </a:lnSpc>
              <a:spcBef>
                <a:spcPts val="500"/>
              </a:spcBef>
              <a:spcAft>
                <a:spcPts val="0"/>
              </a:spcAft>
              <a:buClr>
                <a:srgbClr val="EDEDED"/>
              </a:buClr>
              <a:buSzPts val="1600"/>
              <a:buNone/>
              <a:defRPr sz="1600" b="1"/>
            </a:lvl4pPr>
            <a:lvl5pPr marL="2286000" lvl="4" indent="-228600" algn="l">
              <a:lnSpc>
                <a:spcPct val="90000"/>
              </a:lnSpc>
              <a:spcBef>
                <a:spcPts val="500"/>
              </a:spcBef>
              <a:spcAft>
                <a:spcPts val="0"/>
              </a:spcAft>
              <a:buClr>
                <a:srgbClr val="EDEDED"/>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03" name="Google Shape;103;p24"/>
          <p:cNvSpPr txBox="1">
            <a:spLocks noGrp="1"/>
          </p:cNvSpPr>
          <p:nvPr>
            <p:ph type="body" idx="2"/>
          </p:nvPr>
        </p:nvSpPr>
        <p:spPr>
          <a:xfrm>
            <a:off x="1356798" y="2571750"/>
            <a:ext cx="2927350" cy="3589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EDEDED"/>
              </a:buClr>
              <a:buSzPts val="1400"/>
              <a:buNone/>
              <a:defRPr sz="1400"/>
            </a:lvl1pPr>
            <a:lvl2pPr marL="914400" lvl="1" indent="-228600" algn="l">
              <a:lnSpc>
                <a:spcPct val="90000"/>
              </a:lnSpc>
              <a:spcBef>
                <a:spcPts val="500"/>
              </a:spcBef>
              <a:spcAft>
                <a:spcPts val="0"/>
              </a:spcAft>
              <a:buClr>
                <a:srgbClr val="EDEDED"/>
              </a:buClr>
              <a:buSzPts val="1200"/>
              <a:buNone/>
              <a:defRPr sz="1200"/>
            </a:lvl2pPr>
            <a:lvl3pPr marL="1371600" lvl="2" indent="-228600" algn="l">
              <a:lnSpc>
                <a:spcPct val="90000"/>
              </a:lnSpc>
              <a:spcBef>
                <a:spcPts val="500"/>
              </a:spcBef>
              <a:spcAft>
                <a:spcPts val="0"/>
              </a:spcAft>
              <a:buClr>
                <a:srgbClr val="EDEDED"/>
              </a:buClr>
              <a:buSzPts val="1000"/>
              <a:buNone/>
              <a:defRPr sz="1000"/>
            </a:lvl3pPr>
            <a:lvl4pPr marL="1828800" lvl="3" indent="-228600" algn="l">
              <a:lnSpc>
                <a:spcPct val="90000"/>
              </a:lnSpc>
              <a:spcBef>
                <a:spcPts val="500"/>
              </a:spcBef>
              <a:spcAft>
                <a:spcPts val="0"/>
              </a:spcAft>
              <a:buClr>
                <a:srgbClr val="EDEDED"/>
              </a:buClr>
              <a:buSzPts val="900"/>
              <a:buNone/>
              <a:defRPr sz="900"/>
            </a:lvl4pPr>
            <a:lvl5pPr marL="2286000" lvl="4" indent="-228600" algn="l">
              <a:lnSpc>
                <a:spcPct val="90000"/>
              </a:lnSpc>
              <a:spcBef>
                <a:spcPts val="500"/>
              </a:spcBef>
              <a:spcAft>
                <a:spcPts val="0"/>
              </a:spcAft>
              <a:buClr>
                <a:srgbClr val="EDEDED"/>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04" name="Google Shape;104;p24"/>
          <p:cNvSpPr txBox="1">
            <a:spLocks noGrp="1"/>
          </p:cNvSpPr>
          <p:nvPr>
            <p:ph type="body" idx="3"/>
          </p:nvPr>
        </p:nvSpPr>
        <p:spPr>
          <a:xfrm>
            <a:off x="4587994" y="1885950"/>
            <a:ext cx="2936241"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2"/>
              </a:buClr>
              <a:buSzPts val="2400"/>
              <a:buNone/>
              <a:defRPr sz="2400" b="0">
                <a:solidFill>
                  <a:schemeClr val="lt2"/>
                </a:solidFill>
              </a:defRPr>
            </a:lvl1pPr>
            <a:lvl2pPr marL="914400" lvl="1" indent="-342900" algn="l">
              <a:lnSpc>
                <a:spcPct val="90000"/>
              </a:lnSpc>
              <a:spcBef>
                <a:spcPts val="500"/>
              </a:spcBef>
              <a:spcAft>
                <a:spcPts val="0"/>
              </a:spcAft>
              <a:buClr>
                <a:srgbClr val="EDEDED"/>
              </a:buClr>
              <a:buSzPts val="1800"/>
              <a:buChar char="•"/>
              <a:defRPr/>
            </a:lvl2pPr>
            <a:lvl3pPr marL="1371600" lvl="2" indent="-342900" algn="l">
              <a:lnSpc>
                <a:spcPct val="90000"/>
              </a:lnSpc>
              <a:spcBef>
                <a:spcPts val="500"/>
              </a:spcBef>
              <a:spcAft>
                <a:spcPts val="0"/>
              </a:spcAft>
              <a:buClr>
                <a:srgbClr val="EDEDED"/>
              </a:buClr>
              <a:buSzPts val="1800"/>
              <a:buChar char="•"/>
              <a:defRPr/>
            </a:lvl3pPr>
            <a:lvl4pPr marL="1828800" lvl="3" indent="-342900" algn="l">
              <a:lnSpc>
                <a:spcPct val="90000"/>
              </a:lnSpc>
              <a:spcBef>
                <a:spcPts val="500"/>
              </a:spcBef>
              <a:spcAft>
                <a:spcPts val="0"/>
              </a:spcAft>
              <a:buClr>
                <a:srgbClr val="EDEDED"/>
              </a:buClr>
              <a:buSzPts val="1800"/>
              <a:buChar char="•"/>
              <a:defRPr/>
            </a:lvl4pPr>
            <a:lvl5pPr marL="2286000" lvl="4" indent="-342900" algn="l">
              <a:lnSpc>
                <a:spcPct val="90000"/>
              </a:lnSpc>
              <a:spcBef>
                <a:spcPts val="500"/>
              </a:spcBef>
              <a:spcAft>
                <a:spcPts val="0"/>
              </a:spcAft>
              <a:buClr>
                <a:srgbClr val="EDEDED"/>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05" name="Google Shape;105;p24"/>
          <p:cNvSpPr txBox="1">
            <a:spLocks noGrp="1"/>
          </p:cNvSpPr>
          <p:nvPr>
            <p:ph type="body" idx="4"/>
          </p:nvPr>
        </p:nvSpPr>
        <p:spPr>
          <a:xfrm>
            <a:off x="4577441" y="2571750"/>
            <a:ext cx="2946794" cy="3589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EDEDED"/>
              </a:buClr>
              <a:buSzPts val="1400"/>
              <a:buNone/>
              <a:defRPr sz="1400"/>
            </a:lvl1pPr>
            <a:lvl2pPr marL="914400" lvl="1" indent="-228600" algn="l">
              <a:lnSpc>
                <a:spcPct val="90000"/>
              </a:lnSpc>
              <a:spcBef>
                <a:spcPts val="500"/>
              </a:spcBef>
              <a:spcAft>
                <a:spcPts val="0"/>
              </a:spcAft>
              <a:buClr>
                <a:srgbClr val="EDEDED"/>
              </a:buClr>
              <a:buSzPts val="1200"/>
              <a:buNone/>
              <a:defRPr sz="1200"/>
            </a:lvl2pPr>
            <a:lvl3pPr marL="1371600" lvl="2" indent="-228600" algn="l">
              <a:lnSpc>
                <a:spcPct val="90000"/>
              </a:lnSpc>
              <a:spcBef>
                <a:spcPts val="500"/>
              </a:spcBef>
              <a:spcAft>
                <a:spcPts val="0"/>
              </a:spcAft>
              <a:buClr>
                <a:srgbClr val="EDEDED"/>
              </a:buClr>
              <a:buSzPts val="1000"/>
              <a:buNone/>
              <a:defRPr sz="1000"/>
            </a:lvl3pPr>
            <a:lvl4pPr marL="1828800" lvl="3" indent="-228600" algn="l">
              <a:lnSpc>
                <a:spcPct val="90000"/>
              </a:lnSpc>
              <a:spcBef>
                <a:spcPts val="500"/>
              </a:spcBef>
              <a:spcAft>
                <a:spcPts val="0"/>
              </a:spcAft>
              <a:buClr>
                <a:srgbClr val="EDEDED"/>
              </a:buClr>
              <a:buSzPts val="900"/>
              <a:buNone/>
              <a:defRPr sz="900"/>
            </a:lvl4pPr>
            <a:lvl5pPr marL="2286000" lvl="4" indent="-228600" algn="l">
              <a:lnSpc>
                <a:spcPct val="90000"/>
              </a:lnSpc>
              <a:spcBef>
                <a:spcPts val="500"/>
              </a:spcBef>
              <a:spcAft>
                <a:spcPts val="0"/>
              </a:spcAft>
              <a:buClr>
                <a:srgbClr val="EDEDED"/>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06" name="Google Shape;106;p24"/>
          <p:cNvSpPr txBox="1">
            <a:spLocks noGrp="1"/>
          </p:cNvSpPr>
          <p:nvPr>
            <p:ph type="body" idx="5"/>
          </p:nvPr>
        </p:nvSpPr>
        <p:spPr>
          <a:xfrm>
            <a:off x="7829035" y="1885950"/>
            <a:ext cx="2932113"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2"/>
              </a:buClr>
              <a:buSzPts val="2400"/>
              <a:buNone/>
              <a:defRPr sz="2400" b="0">
                <a:solidFill>
                  <a:schemeClr val="lt2"/>
                </a:solidFill>
              </a:defRPr>
            </a:lvl1pPr>
            <a:lvl2pPr marL="914400" lvl="1" indent="-342900" algn="l">
              <a:lnSpc>
                <a:spcPct val="90000"/>
              </a:lnSpc>
              <a:spcBef>
                <a:spcPts val="500"/>
              </a:spcBef>
              <a:spcAft>
                <a:spcPts val="0"/>
              </a:spcAft>
              <a:buClr>
                <a:srgbClr val="EDEDED"/>
              </a:buClr>
              <a:buSzPts val="1800"/>
              <a:buChar char="•"/>
              <a:defRPr/>
            </a:lvl2pPr>
            <a:lvl3pPr marL="1371600" lvl="2" indent="-342900" algn="l">
              <a:lnSpc>
                <a:spcPct val="90000"/>
              </a:lnSpc>
              <a:spcBef>
                <a:spcPts val="500"/>
              </a:spcBef>
              <a:spcAft>
                <a:spcPts val="0"/>
              </a:spcAft>
              <a:buClr>
                <a:srgbClr val="EDEDED"/>
              </a:buClr>
              <a:buSzPts val="1800"/>
              <a:buChar char="•"/>
              <a:defRPr/>
            </a:lvl3pPr>
            <a:lvl4pPr marL="1828800" lvl="3" indent="-342900" algn="l">
              <a:lnSpc>
                <a:spcPct val="90000"/>
              </a:lnSpc>
              <a:spcBef>
                <a:spcPts val="500"/>
              </a:spcBef>
              <a:spcAft>
                <a:spcPts val="0"/>
              </a:spcAft>
              <a:buClr>
                <a:srgbClr val="EDEDED"/>
              </a:buClr>
              <a:buSzPts val="1800"/>
              <a:buChar char="•"/>
              <a:defRPr/>
            </a:lvl4pPr>
            <a:lvl5pPr marL="2286000" lvl="4" indent="-342900" algn="l">
              <a:lnSpc>
                <a:spcPct val="90000"/>
              </a:lnSpc>
              <a:spcBef>
                <a:spcPts val="500"/>
              </a:spcBef>
              <a:spcAft>
                <a:spcPts val="0"/>
              </a:spcAft>
              <a:buClr>
                <a:srgbClr val="EDEDED"/>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07" name="Google Shape;107;p24"/>
          <p:cNvSpPr txBox="1">
            <a:spLocks noGrp="1"/>
          </p:cNvSpPr>
          <p:nvPr>
            <p:ph type="body" idx="6"/>
          </p:nvPr>
        </p:nvSpPr>
        <p:spPr>
          <a:xfrm>
            <a:off x="7829035" y="2571750"/>
            <a:ext cx="2932113" cy="3589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EDEDED"/>
              </a:buClr>
              <a:buSzPts val="1400"/>
              <a:buNone/>
              <a:defRPr sz="1400"/>
            </a:lvl1pPr>
            <a:lvl2pPr marL="914400" lvl="1" indent="-228600" algn="l">
              <a:lnSpc>
                <a:spcPct val="90000"/>
              </a:lnSpc>
              <a:spcBef>
                <a:spcPts val="500"/>
              </a:spcBef>
              <a:spcAft>
                <a:spcPts val="0"/>
              </a:spcAft>
              <a:buClr>
                <a:srgbClr val="EDEDED"/>
              </a:buClr>
              <a:buSzPts val="1200"/>
              <a:buNone/>
              <a:defRPr sz="1200"/>
            </a:lvl2pPr>
            <a:lvl3pPr marL="1371600" lvl="2" indent="-228600" algn="l">
              <a:lnSpc>
                <a:spcPct val="90000"/>
              </a:lnSpc>
              <a:spcBef>
                <a:spcPts val="500"/>
              </a:spcBef>
              <a:spcAft>
                <a:spcPts val="0"/>
              </a:spcAft>
              <a:buClr>
                <a:srgbClr val="EDEDED"/>
              </a:buClr>
              <a:buSzPts val="1000"/>
              <a:buNone/>
              <a:defRPr sz="1000"/>
            </a:lvl3pPr>
            <a:lvl4pPr marL="1828800" lvl="3" indent="-228600" algn="l">
              <a:lnSpc>
                <a:spcPct val="90000"/>
              </a:lnSpc>
              <a:spcBef>
                <a:spcPts val="500"/>
              </a:spcBef>
              <a:spcAft>
                <a:spcPts val="0"/>
              </a:spcAft>
              <a:buClr>
                <a:srgbClr val="EDEDED"/>
              </a:buClr>
              <a:buSzPts val="900"/>
              <a:buNone/>
              <a:defRPr sz="900"/>
            </a:lvl4pPr>
            <a:lvl5pPr marL="2286000" lvl="4" indent="-228600" algn="l">
              <a:lnSpc>
                <a:spcPct val="90000"/>
              </a:lnSpc>
              <a:spcBef>
                <a:spcPts val="500"/>
              </a:spcBef>
              <a:spcAft>
                <a:spcPts val="0"/>
              </a:spcAft>
              <a:buClr>
                <a:srgbClr val="EDEDED"/>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08" name="Google Shape;10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Στήλη 3 εικόνων">
  <p:cSld name="Στήλη 3 εικόνων">
    <p:spTree>
      <p:nvGrpSpPr>
        <p:cNvPr id="1" name="Shape 111"/>
        <p:cNvGrpSpPr/>
        <p:nvPr/>
      </p:nvGrpSpPr>
      <p:grpSpPr>
        <a:xfrm>
          <a:off x="0" y="0"/>
          <a:ext cx="0" cy="0"/>
          <a:chOff x="0" y="0"/>
          <a:chExt cx="0" cy="0"/>
        </a:xfrm>
      </p:grpSpPr>
      <p:sp>
        <p:nvSpPr>
          <p:cNvPr id="112" name="Google Shape;112;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DEDE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25"/>
          <p:cNvSpPr txBox="1">
            <a:spLocks noGrp="1"/>
          </p:cNvSpPr>
          <p:nvPr>
            <p:ph type="body" idx="1"/>
          </p:nvPr>
        </p:nvSpPr>
        <p:spPr>
          <a:xfrm>
            <a:off x="1332085" y="4297503"/>
            <a:ext cx="2940050"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EDEDED"/>
              </a:buClr>
              <a:buSzPts val="2400"/>
              <a:buNone/>
              <a:defRPr sz="2400" b="0">
                <a:solidFill>
                  <a:srgbClr val="EDEDED"/>
                </a:solidFill>
              </a:defRPr>
            </a:lvl1pPr>
            <a:lvl2pPr marL="914400" lvl="1" indent="-228600" algn="l">
              <a:lnSpc>
                <a:spcPct val="90000"/>
              </a:lnSpc>
              <a:spcBef>
                <a:spcPts val="500"/>
              </a:spcBef>
              <a:spcAft>
                <a:spcPts val="0"/>
              </a:spcAft>
              <a:buClr>
                <a:srgbClr val="EDEDED"/>
              </a:buClr>
              <a:buSzPts val="2000"/>
              <a:buNone/>
              <a:defRPr sz="2000" b="1"/>
            </a:lvl2pPr>
            <a:lvl3pPr marL="1371600" lvl="2" indent="-228600" algn="l">
              <a:lnSpc>
                <a:spcPct val="90000"/>
              </a:lnSpc>
              <a:spcBef>
                <a:spcPts val="500"/>
              </a:spcBef>
              <a:spcAft>
                <a:spcPts val="0"/>
              </a:spcAft>
              <a:buClr>
                <a:srgbClr val="EDEDED"/>
              </a:buClr>
              <a:buSzPts val="1800"/>
              <a:buNone/>
              <a:defRPr sz="1800" b="1"/>
            </a:lvl3pPr>
            <a:lvl4pPr marL="1828800" lvl="3" indent="-228600" algn="l">
              <a:lnSpc>
                <a:spcPct val="90000"/>
              </a:lnSpc>
              <a:spcBef>
                <a:spcPts val="500"/>
              </a:spcBef>
              <a:spcAft>
                <a:spcPts val="0"/>
              </a:spcAft>
              <a:buClr>
                <a:srgbClr val="EDEDED"/>
              </a:buClr>
              <a:buSzPts val="1600"/>
              <a:buNone/>
              <a:defRPr sz="1600" b="1"/>
            </a:lvl4pPr>
            <a:lvl5pPr marL="2286000" lvl="4" indent="-228600" algn="l">
              <a:lnSpc>
                <a:spcPct val="90000"/>
              </a:lnSpc>
              <a:spcBef>
                <a:spcPts val="500"/>
              </a:spcBef>
              <a:spcAft>
                <a:spcPts val="0"/>
              </a:spcAft>
              <a:buClr>
                <a:srgbClr val="EDEDED"/>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14" name="Google Shape;114;p25"/>
          <p:cNvSpPr>
            <a:spLocks noGrp="1"/>
          </p:cNvSpPr>
          <p:nvPr>
            <p:ph type="pic" idx="2"/>
          </p:nvPr>
        </p:nvSpPr>
        <p:spPr>
          <a:xfrm>
            <a:off x="1332085" y="2256354"/>
            <a:ext cx="2940050" cy="1524000"/>
          </a:xfrm>
          <a:prstGeom prst="roundRect">
            <a:avLst>
              <a:gd name="adj" fmla="val 1858"/>
            </a:avLst>
          </a:prstGeom>
          <a:noFill/>
          <a:ln>
            <a:noFill/>
          </a:ln>
          <a:effectLst>
            <a:outerShdw blurRad="50800" dist="50800" dir="5400000" algn="tl" rotWithShape="0">
              <a:srgbClr val="000000">
                <a:alpha val="42352"/>
              </a:srgbClr>
            </a:outerShdw>
          </a:effectLst>
        </p:spPr>
        <p:txBody>
          <a:bodyPr spcFirstLastPara="1" wrap="square" lIns="91425" tIns="45700" rIns="91425" bIns="45700" anchor="t" anchorCtr="0">
            <a:normAutofit/>
          </a:bodyPr>
          <a:lstStyle>
            <a:lvl1pPr marR="0" lvl="0" algn="ctr" rtl="0">
              <a:lnSpc>
                <a:spcPct val="90000"/>
              </a:lnSpc>
              <a:spcBef>
                <a:spcPts val="1000"/>
              </a:spcBef>
              <a:spcAft>
                <a:spcPts val="0"/>
              </a:spcAft>
              <a:buClr>
                <a:srgbClr val="EDEDED"/>
              </a:buClr>
              <a:buSzPts val="1600"/>
              <a:buFont typeface="Arial"/>
              <a:buNone/>
              <a:defRPr sz="1600" b="0" i="0" u="none" strike="noStrike" cap="none">
                <a:solidFill>
                  <a:srgbClr val="EDEDED"/>
                </a:solidFill>
                <a:latin typeface="Corbel"/>
                <a:ea typeface="Corbel"/>
                <a:cs typeface="Corbel"/>
                <a:sym typeface="Corbel"/>
              </a:defRPr>
            </a:lvl1pPr>
            <a:lvl2pPr marR="0" lvl="1" algn="l" rtl="0">
              <a:lnSpc>
                <a:spcPct val="90000"/>
              </a:lnSpc>
              <a:spcBef>
                <a:spcPts val="500"/>
              </a:spcBef>
              <a:spcAft>
                <a:spcPts val="0"/>
              </a:spcAft>
              <a:buClr>
                <a:srgbClr val="EDEDED"/>
              </a:buClr>
              <a:buSzPts val="1600"/>
              <a:buFont typeface="Arial"/>
              <a:buNone/>
              <a:defRPr sz="1600" b="0" i="0" u="none" strike="noStrike" cap="none">
                <a:solidFill>
                  <a:srgbClr val="EDEDED"/>
                </a:solidFill>
                <a:latin typeface="Corbel"/>
                <a:ea typeface="Corbel"/>
                <a:cs typeface="Corbel"/>
                <a:sym typeface="Corbel"/>
              </a:defRPr>
            </a:lvl2pPr>
            <a:lvl3pPr marR="0" lvl="2" algn="l" rtl="0">
              <a:lnSpc>
                <a:spcPct val="90000"/>
              </a:lnSpc>
              <a:spcBef>
                <a:spcPts val="500"/>
              </a:spcBef>
              <a:spcAft>
                <a:spcPts val="0"/>
              </a:spcAft>
              <a:buClr>
                <a:srgbClr val="EDEDED"/>
              </a:buClr>
              <a:buSzPts val="1600"/>
              <a:buFont typeface="Arial"/>
              <a:buNone/>
              <a:defRPr sz="1600" b="0" i="0" u="none" strike="noStrike" cap="none">
                <a:solidFill>
                  <a:srgbClr val="EDEDED"/>
                </a:solidFill>
                <a:latin typeface="Corbel"/>
                <a:ea typeface="Corbel"/>
                <a:cs typeface="Corbel"/>
                <a:sym typeface="Corbel"/>
              </a:defRPr>
            </a:lvl3pPr>
            <a:lvl4pPr marR="0" lvl="3" algn="l" rtl="0">
              <a:lnSpc>
                <a:spcPct val="90000"/>
              </a:lnSpc>
              <a:spcBef>
                <a:spcPts val="500"/>
              </a:spcBef>
              <a:spcAft>
                <a:spcPts val="0"/>
              </a:spcAft>
              <a:buClr>
                <a:srgbClr val="EDEDED"/>
              </a:buClr>
              <a:buSzPts val="1600"/>
              <a:buFont typeface="Arial"/>
              <a:buNone/>
              <a:defRPr sz="1600" b="0" i="0" u="none" strike="noStrike" cap="none">
                <a:solidFill>
                  <a:srgbClr val="EDEDED"/>
                </a:solidFill>
                <a:latin typeface="Corbel"/>
                <a:ea typeface="Corbel"/>
                <a:cs typeface="Corbel"/>
                <a:sym typeface="Corbel"/>
              </a:defRPr>
            </a:lvl4pPr>
            <a:lvl5pPr marR="0" lvl="4" algn="l" rtl="0">
              <a:lnSpc>
                <a:spcPct val="90000"/>
              </a:lnSpc>
              <a:spcBef>
                <a:spcPts val="500"/>
              </a:spcBef>
              <a:spcAft>
                <a:spcPts val="0"/>
              </a:spcAft>
              <a:buClr>
                <a:srgbClr val="EDEDED"/>
              </a:buClr>
              <a:buSzPts val="1600"/>
              <a:buFont typeface="Arial"/>
              <a:buNone/>
              <a:defRPr sz="1600" b="0" i="0" u="none" strike="noStrike" cap="none">
                <a:solidFill>
                  <a:srgbClr val="EDEDED"/>
                </a:solidFill>
                <a:latin typeface="Corbel"/>
                <a:ea typeface="Corbel"/>
                <a:cs typeface="Corbel"/>
                <a:sym typeface="Corbel"/>
              </a:defRPr>
            </a:lvl5pPr>
            <a:lvl6pPr marR="0" lvl="5"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orbel"/>
                <a:ea typeface="Corbel"/>
                <a:cs typeface="Corbel"/>
                <a:sym typeface="Corbel"/>
              </a:defRPr>
            </a:lvl6pPr>
            <a:lvl7pPr marR="0" lvl="6"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orbel"/>
                <a:ea typeface="Corbel"/>
                <a:cs typeface="Corbel"/>
                <a:sym typeface="Corbel"/>
              </a:defRPr>
            </a:lvl7pPr>
            <a:lvl8pPr marR="0" lvl="7"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orbel"/>
                <a:ea typeface="Corbel"/>
                <a:cs typeface="Corbel"/>
                <a:sym typeface="Corbel"/>
              </a:defRPr>
            </a:lvl8pPr>
            <a:lvl9pPr marR="0" lvl="8"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orbel"/>
                <a:ea typeface="Corbel"/>
                <a:cs typeface="Corbel"/>
                <a:sym typeface="Corbel"/>
              </a:defRPr>
            </a:lvl9pPr>
          </a:lstStyle>
          <a:p>
            <a:endParaRPr/>
          </a:p>
        </p:txBody>
      </p:sp>
      <p:sp>
        <p:nvSpPr>
          <p:cNvPr id="115" name="Google Shape;115;p25"/>
          <p:cNvSpPr txBox="1">
            <a:spLocks noGrp="1"/>
          </p:cNvSpPr>
          <p:nvPr>
            <p:ph type="body" idx="3"/>
          </p:nvPr>
        </p:nvSpPr>
        <p:spPr>
          <a:xfrm>
            <a:off x="1332085" y="4873765"/>
            <a:ext cx="2940050" cy="65918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EDEDED"/>
              </a:buClr>
              <a:buSzPts val="1400"/>
              <a:buNone/>
              <a:defRPr sz="1400"/>
            </a:lvl1pPr>
            <a:lvl2pPr marL="914400" lvl="1" indent="-228600" algn="l">
              <a:lnSpc>
                <a:spcPct val="90000"/>
              </a:lnSpc>
              <a:spcBef>
                <a:spcPts val="500"/>
              </a:spcBef>
              <a:spcAft>
                <a:spcPts val="0"/>
              </a:spcAft>
              <a:buClr>
                <a:srgbClr val="EDEDED"/>
              </a:buClr>
              <a:buSzPts val="1200"/>
              <a:buNone/>
              <a:defRPr sz="1200"/>
            </a:lvl2pPr>
            <a:lvl3pPr marL="1371600" lvl="2" indent="-228600" algn="l">
              <a:lnSpc>
                <a:spcPct val="90000"/>
              </a:lnSpc>
              <a:spcBef>
                <a:spcPts val="500"/>
              </a:spcBef>
              <a:spcAft>
                <a:spcPts val="0"/>
              </a:spcAft>
              <a:buClr>
                <a:srgbClr val="EDEDED"/>
              </a:buClr>
              <a:buSzPts val="1000"/>
              <a:buNone/>
              <a:defRPr sz="1000"/>
            </a:lvl3pPr>
            <a:lvl4pPr marL="1828800" lvl="3" indent="-228600" algn="l">
              <a:lnSpc>
                <a:spcPct val="90000"/>
              </a:lnSpc>
              <a:spcBef>
                <a:spcPts val="500"/>
              </a:spcBef>
              <a:spcAft>
                <a:spcPts val="0"/>
              </a:spcAft>
              <a:buClr>
                <a:srgbClr val="EDEDED"/>
              </a:buClr>
              <a:buSzPts val="900"/>
              <a:buNone/>
              <a:defRPr sz="900"/>
            </a:lvl4pPr>
            <a:lvl5pPr marL="2286000" lvl="4" indent="-228600" algn="l">
              <a:lnSpc>
                <a:spcPct val="90000"/>
              </a:lnSpc>
              <a:spcBef>
                <a:spcPts val="500"/>
              </a:spcBef>
              <a:spcAft>
                <a:spcPts val="0"/>
              </a:spcAft>
              <a:buClr>
                <a:srgbClr val="EDEDED"/>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16" name="Google Shape;116;p25"/>
          <p:cNvSpPr txBox="1">
            <a:spLocks noGrp="1"/>
          </p:cNvSpPr>
          <p:nvPr>
            <p:ph type="body" idx="4"/>
          </p:nvPr>
        </p:nvSpPr>
        <p:spPr>
          <a:xfrm>
            <a:off x="4568997" y="4297503"/>
            <a:ext cx="2930525"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EDEDED"/>
              </a:buClr>
              <a:buSzPts val="2400"/>
              <a:buNone/>
              <a:defRPr sz="2400" b="0">
                <a:solidFill>
                  <a:srgbClr val="EDEDED"/>
                </a:solidFill>
              </a:defRPr>
            </a:lvl1pPr>
            <a:lvl2pPr marL="914400" lvl="1" indent="-228600" algn="l">
              <a:lnSpc>
                <a:spcPct val="90000"/>
              </a:lnSpc>
              <a:spcBef>
                <a:spcPts val="500"/>
              </a:spcBef>
              <a:spcAft>
                <a:spcPts val="0"/>
              </a:spcAft>
              <a:buClr>
                <a:srgbClr val="EDEDED"/>
              </a:buClr>
              <a:buSzPts val="2000"/>
              <a:buNone/>
              <a:defRPr sz="2000" b="1"/>
            </a:lvl2pPr>
            <a:lvl3pPr marL="1371600" lvl="2" indent="-228600" algn="l">
              <a:lnSpc>
                <a:spcPct val="90000"/>
              </a:lnSpc>
              <a:spcBef>
                <a:spcPts val="500"/>
              </a:spcBef>
              <a:spcAft>
                <a:spcPts val="0"/>
              </a:spcAft>
              <a:buClr>
                <a:srgbClr val="EDEDED"/>
              </a:buClr>
              <a:buSzPts val="1800"/>
              <a:buNone/>
              <a:defRPr sz="1800" b="1"/>
            </a:lvl3pPr>
            <a:lvl4pPr marL="1828800" lvl="3" indent="-228600" algn="l">
              <a:lnSpc>
                <a:spcPct val="90000"/>
              </a:lnSpc>
              <a:spcBef>
                <a:spcPts val="500"/>
              </a:spcBef>
              <a:spcAft>
                <a:spcPts val="0"/>
              </a:spcAft>
              <a:buClr>
                <a:srgbClr val="EDEDED"/>
              </a:buClr>
              <a:buSzPts val="1600"/>
              <a:buNone/>
              <a:defRPr sz="1600" b="1"/>
            </a:lvl4pPr>
            <a:lvl5pPr marL="2286000" lvl="4" indent="-228600" algn="l">
              <a:lnSpc>
                <a:spcPct val="90000"/>
              </a:lnSpc>
              <a:spcBef>
                <a:spcPts val="500"/>
              </a:spcBef>
              <a:spcAft>
                <a:spcPts val="0"/>
              </a:spcAft>
              <a:buClr>
                <a:srgbClr val="EDEDED"/>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17" name="Google Shape;117;p25"/>
          <p:cNvSpPr>
            <a:spLocks noGrp="1"/>
          </p:cNvSpPr>
          <p:nvPr>
            <p:ph type="pic" idx="5"/>
          </p:nvPr>
        </p:nvSpPr>
        <p:spPr>
          <a:xfrm>
            <a:off x="4568996" y="2256354"/>
            <a:ext cx="2930525" cy="1524000"/>
          </a:xfrm>
          <a:prstGeom prst="roundRect">
            <a:avLst>
              <a:gd name="adj" fmla="val 1858"/>
            </a:avLst>
          </a:prstGeom>
          <a:noFill/>
          <a:ln>
            <a:noFill/>
          </a:ln>
          <a:effectLst>
            <a:outerShdw blurRad="50800" dist="50800" dir="5400000" algn="tl" rotWithShape="0">
              <a:srgbClr val="000000">
                <a:alpha val="42352"/>
              </a:srgbClr>
            </a:outerShdw>
          </a:effectLst>
        </p:spPr>
        <p:txBody>
          <a:bodyPr spcFirstLastPara="1" wrap="square" lIns="91425" tIns="45700" rIns="91425" bIns="45700" anchor="t" anchorCtr="0">
            <a:normAutofit/>
          </a:bodyPr>
          <a:lstStyle>
            <a:lvl1pPr marR="0" lvl="0" algn="ctr" rtl="0">
              <a:lnSpc>
                <a:spcPct val="90000"/>
              </a:lnSpc>
              <a:spcBef>
                <a:spcPts val="1000"/>
              </a:spcBef>
              <a:spcAft>
                <a:spcPts val="0"/>
              </a:spcAft>
              <a:buClr>
                <a:srgbClr val="EDEDED"/>
              </a:buClr>
              <a:buSzPts val="1600"/>
              <a:buFont typeface="Arial"/>
              <a:buNone/>
              <a:defRPr sz="1600" b="0" i="0" u="none" strike="noStrike" cap="none">
                <a:solidFill>
                  <a:srgbClr val="EDEDED"/>
                </a:solidFill>
                <a:latin typeface="Corbel"/>
                <a:ea typeface="Corbel"/>
                <a:cs typeface="Corbel"/>
                <a:sym typeface="Corbel"/>
              </a:defRPr>
            </a:lvl1pPr>
            <a:lvl2pPr marR="0" lvl="1" algn="l" rtl="0">
              <a:lnSpc>
                <a:spcPct val="90000"/>
              </a:lnSpc>
              <a:spcBef>
                <a:spcPts val="500"/>
              </a:spcBef>
              <a:spcAft>
                <a:spcPts val="0"/>
              </a:spcAft>
              <a:buClr>
                <a:srgbClr val="EDEDED"/>
              </a:buClr>
              <a:buSzPts val="1600"/>
              <a:buFont typeface="Arial"/>
              <a:buNone/>
              <a:defRPr sz="1600" b="0" i="0" u="none" strike="noStrike" cap="none">
                <a:solidFill>
                  <a:srgbClr val="EDEDED"/>
                </a:solidFill>
                <a:latin typeface="Corbel"/>
                <a:ea typeface="Corbel"/>
                <a:cs typeface="Corbel"/>
                <a:sym typeface="Corbel"/>
              </a:defRPr>
            </a:lvl2pPr>
            <a:lvl3pPr marR="0" lvl="2" algn="l" rtl="0">
              <a:lnSpc>
                <a:spcPct val="90000"/>
              </a:lnSpc>
              <a:spcBef>
                <a:spcPts val="500"/>
              </a:spcBef>
              <a:spcAft>
                <a:spcPts val="0"/>
              </a:spcAft>
              <a:buClr>
                <a:srgbClr val="EDEDED"/>
              </a:buClr>
              <a:buSzPts val="1600"/>
              <a:buFont typeface="Arial"/>
              <a:buNone/>
              <a:defRPr sz="1600" b="0" i="0" u="none" strike="noStrike" cap="none">
                <a:solidFill>
                  <a:srgbClr val="EDEDED"/>
                </a:solidFill>
                <a:latin typeface="Corbel"/>
                <a:ea typeface="Corbel"/>
                <a:cs typeface="Corbel"/>
                <a:sym typeface="Corbel"/>
              </a:defRPr>
            </a:lvl3pPr>
            <a:lvl4pPr marR="0" lvl="3" algn="l" rtl="0">
              <a:lnSpc>
                <a:spcPct val="90000"/>
              </a:lnSpc>
              <a:spcBef>
                <a:spcPts val="500"/>
              </a:spcBef>
              <a:spcAft>
                <a:spcPts val="0"/>
              </a:spcAft>
              <a:buClr>
                <a:srgbClr val="EDEDED"/>
              </a:buClr>
              <a:buSzPts val="1600"/>
              <a:buFont typeface="Arial"/>
              <a:buNone/>
              <a:defRPr sz="1600" b="0" i="0" u="none" strike="noStrike" cap="none">
                <a:solidFill>
                  <a:srgbClr val="EDEDED"/>
                </a:solidFill>
                <a:latin typeface="Corbel"/>
                <a:ea typeface="Corbel"/>
                <a:cs typeface="Corbel"/>
                <a:sym typeface="Corbel"/>
              </a:defRPr>
            </a:lvl4pPr>
            <a:lvl5pPr marR="0" lvl="4" algn="l" rtl="0">
              <a:lnSpc>
                <a:spcPct val="90000"/>
              </a:lnSpc>
              <a:spcBef>
                <a:spcPts val="500"/>
              </a:spcBef>
              <a:spcAft>
                <a:spcPts val="0"/>
              </a:spcAft>
              <a:buClr>
                <a:srgbClr val="EDEDED"/>
              </a:buClr>
              <a:buSzPts val="1600"/>
              <a:buFont typeface="Arial"/>
              <a:buNone/>
              <a:defRPr sz="1600" b="0" i="0" u="none" strike="noStrike" cap="none">
                <a:solidFill>
                  <a:srgbClr val="EDEDED"/>
                </a:solidFill>
                <a:latin typeface="Corbel"/>
                <a:ea typeface="Corbel"/>
                <a:cs typeface="Corbel"/>
                <a:sym typeface="Corbel"/>
              </a:defRPr>
            </a:lvl5pPr>
            <a:lvl6pPr marR="0" lvl="5"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orbel"/>
                <a:ea typeface="Corbel"/>
                <a:cs typeface="Corbel"/>
                <a:sym typeface="Corbel"/>
              </a:defRPr>
            </a:lvl6pPr>
            <a:lvl7pPr marR="0" lvl="6"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orbel"/>
                <a:ea typeface="Corbel"/>
                <a:cs typeface="Corbel"/>
                <a:sym typeface="Corbel"/>
              </a:defRPr>
            </a:lvl7pPr>
            <a:lvl8pPr marR="0" lvl="7"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orbel"/>
                <a:ea typeface="Corbel"/>
                <a:cs typeface="Corbel"/>
                <a:sym typeface="Corbel"/>
              </a:defRPr>
            </a:lvl8pPr>
            <a:lvl9pPr marR="0" lvl="8"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orbel"/>
                <a:ea typeface="Corbel"/>
                <a:cs typeface="Corbel"/>
                <a:sym typeface="Corbel"/>
              </a:defRPr>
            </a:lvl9pPr>
          </a:lstStyle>
          <a:p>
            <a:endParaRPr/>
          </a:p>
        </p:txBody>
      </p:sp>
      <p:sp>
        <p:nvSpPr>
          <p:cNvPr id="118" name="Google Shape;118;p25"/>
          <p:cNvSpPr txBox="1">
            <a:spLocks noGrp="1"/>
          </p:cNvSpPr>
          <p:nvPr>
            <p:ph type="body" idx="6"/>
          </p:nvPr>
        </p:nvSpPr>
        <p:spPr>
          <a:xfrm>
            <a:off x="4567644" y="4873764"/>
            <a:ext cx="2934406" cy="65918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EDEDED"/>
              </a:buClr>
              <a:buSzPts val="1400"/>
              <a:buNone/>
              <a:defRPr sz="1400"/>
            </a:lvl1pPr>
            <a:lvl2pPr marL="914400" lvl="1" indent="-228600" algn="l">
              <a:lnSpc>
                <a:spcPct val="90000"/>
              </a:lnSpc>
              <a:spcBef>
                <a:spcPts val="500"/>
              </a:spcBef>
              <a:spcAft>
                <a:spcPts val="0"/>
              </a:spcAft>
              <a:buClr>
                <a:srgbClr val="EDEDED"/>
              </a:buClr>
              <a:buSzPts val="1200"/>
              <a:buNone/>
              <a:defRPr sz="1200"/>
            </a:lvl2pPr>
            <a:lvl3pPr marL="1371600" lvl="2" indent="-228600" algn="l">
              <a:lnSpc>
                <a:spcPct val="90000"/>
              </a:lnSpc>
              <a:spcBef>
                <a:spcPts val="500"/>
              </a:spcBef>
              <a:spcAft>
                <a:spcPts val="0"/>
              </a:spcAft>
              <a:buClr>
                <a:srgbClr val="EDEDED"/>
              </a:buClr>
              <a:buSzPts val="1000"/>
              <a:buNone/>
              <a:defRPr sz="1000"/>
            </a:lvl3pPr>
            <a:lvl4pPr marL="1828800" lvl="3" indent="-228600" algn="l">
              <a:lnSpc>
                <a:spcPct val="90000"/>
              </a:lnSpc>
              <a:spcBef>
                <a:spcPts val="500"/>
              </a:spcBef>
              <a:spcAft>
                <a:spcPts val="0"/>
              </a:spcAft>
              <a:buClr>
                <a:srgbClr val="EDEDED"/>
              </a:buClr>
              <a:buSzPts val="900"/>
              <a:buNone/>
              <a:defRPr sz="900"/>
            </a:lvl4pPr>
            <a:lvl5pPr marL="2286000" lvl="4" indent="-228600" algn="l">
              <a:lnSpc>
                <a:spcPct val="90000"/>
              </a:lnSpc>
              <a:spcBef>
                <a:spcPts val="500"/>
              </a:spcBef>
              <a:spcAft>
                <a:spcPts val="0"/>
              </a:spcAft>
              <a:buClr>
                <a:srgbClr val="EDEDED"/>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19" name="Google Shape;119;p25"/>
          <p:cNvSpPr txBox="1">
            <a:spLocks noGrp="1"/>
          </p:cNvSpPr>
          <p:nvPr>
            <p:ph type="body" idx="7"/>
          </p:nvPr>
        </p:nvSpPr>
        <p:spPr>
          <a:xfrm>
            <a:off x="7804322" y="4297503"/>
            <a:ext cx="2932113"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EDEDED"/>
              </a:buClr>
              <a:buSzPts val="2400"/>
              <a:buNone/>
              <a:defRPr sz="2400" b="0">
                <a:solidFill>
                  <a:srgbClr val="EDEDED"/>
                </a:solidFill>
              </a:defRPr>
            </a:lvl1pPr>
            <a:lvl2pPr marL="914400" lvl="1" indent="-228600" algn="l">
              <a:lnSpc>
                <a:spcPct val="90000"/>
              </a:lnSpc>
              <a:spcBef>
                <a:spcPts val="500"/>
              </a:spcBef>
              <a:spcAft>
                <a:spcPts val="0"/>
              </a:spcAft>
              <a:buClr>
                <a:srgbClr val="EDEDED"/>
              </a:buClr>
              <a:buSzPts val="2000"/>
              <a:buNone/>
              <a:defRPr sz="2000" b="1"/>
            </a:lvl2pPr>
            <a:lvl3pPr marL="1371600" lvl="2" indent="-228600" algn="l">
              <a:lnSpc>
                <a:spcPct val="90000"/>
              </a:lnSpc>
              <a:spcBef>
                <a:spcPts val="500"/>
              </a:spcBef>
              <a:spcAft>
                <a:spcPts val="0"/>
              </a:spcAft>
              <a:buClr>
                <a:srgbClr val="EDEDED"/>
              </a:buClr>
              <a:buSzPts val="1800"/>
              <a:buNone/>
              <a:defRPr sz="1800" b="1"/>
            </a:lvl3pPr>
            <a:lvl4pPr marL="1828800" lvl="3" indent="-228600" algn="l">
              <a:lnSpc>
                <a:spcPct val="90000"/>
              </a:lnSpc>
              <a:spcBef>
                <a:spcPts val="500"/>
              </a:spcBef>
              <a:spcAft>
                <a:spcPts val="0"/>
              </a:spcAft>
              <a:buClr>
                <a:srgbClr val="EDEDED"/>
              </a:buClr>
              <a:buSzPts val="1600"/>
              <a:buNone/>
              <a:defRPr sz="1600" b="1"/>
            </a:lvl4pPr>
            <a:lvl5pPr marL="2286000" lvl="4" indent="-228600" algn="l">
              <a:lnSpc>
                <a:spcPct val="90000"/>
              </a:lnSpc>
              <a:spcBef>
                <a:spcPts val="500"/>
              </a:spcBef>
              <a:spcAft>
                <a:spcPts val="0"/>
              </a:spcAft>
              <a:buClr>
                <a:srgbClr val="EDEDED"/>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20" name="Google Shape;120;p25"/>
          <p:cNvSpPr>
            <a:spLocks noGrp="1"/>
          </p:cNvSpPr>
          <p:nvPr>
            <p:ph type="pic" idx="8"/>
          </p:nvPr>
        </p:nvSpPr>
        <p:spPr>
          <a:xfrm>
            <a:off x="7804321" y="2256354"/>
            <a:ext cx="2932113" cy="1524000"/>
          </a:xfrm>
          <a:prstGeom prst="roundRect">
            <a:avLst>
              <a:gd name="adj" fmla="val 1858"/>
            </a:avLst>
          </a:prstGeom>
          <a:noFill/>
          <a:ln>
            <a:noFill/>
          </a:ln>
          <a:effectLst>
            <a:outerShdw blurRad="50800" dist="50800" dir="5400000" algn="tl" rotWithShape="0">
              <a:srgbClr val="000000">
                <a:alpha val="42352"/>
              </a:srgbClr>
            </a:outerShdw>
          </a:effectLst>
        </p:spPr>
        <p:txBody>
          <a:bodyPr spcFirstLastPara="1" wrap="square" lIns="91425" tIns="45700" rIns="91425" bIns="45700" anchor="t" anchorCtr="0">
            <a:normAutofit/>
          </a:bodyPr>
          <a:lstStyle>
            <a:lvl1pPr marR="0" lvl="0" algn="ctr" rtl="0">
              <a:lnSpc>
                <a:spcPct val="90000"/>
              </a:lnSpc>
              <a:spcBef>
                <a:spcPts val="1000"/>
              </a:spcBef>
              <a:spcAft>
                <a:spcPts val="0"/>
              </a:spcAft>
              <a:buClr>
                <a:srgbClr val="EDEDED"/>
              </a:buClr>
              <a:buSzPts val="1600"/>
              <a:buFont typeface="Arial"/>
              <a:buNone/>
              <a:defRPr sz="1600" b="0" i="0" u="none" strike="noStrike" cap="none">
                <a:solidFill>
                  <a:srgbClr val="EDEDED"/>
                </a:solidFill>
                <a:latin typeface="Corbel"/>
                <a:ea typeface="Corbel"/>
                <a:cs typeface="Corbel"/>
                <a:sym typeface="Corbel"/>
              </a:defRPr>
            </a:lvl1pPr>
            <a:lvl2pPr marR="0" lvl="1" algn="l" rtl="0">
              <a:lnSpc>
                <a:spcPct val="90000"/>
              </a:lnSpc>
              <a:spcBef>
                <a:spcPts val="500"/>
              </a:spcBef>
              <a:spcAft>
                <a:spcPts val="0"/>
              </a:spcAft>
              <a:buClr>
                <a:srgbClr val="EDEDED"/>
              </a:buClr>
              <a:buSzPts val="1600"/>
              <a:buFont typeface="Arial"/>
              <a:buNone/>
              <a:defRPr sz="1600" b="0" i="0" u="none" strike="noStrike" cap="none">
                <a:solidFill>
                  <a:srgbClr val="EDEDED"/>
                </a:solidFill>
                <a:latin typeface="Corbel"/>
                <a:ea typeface="Corbel"/>
                <a:cs typeface="Corbel"/>
                <a:sym typeface="Corbel"/>
              </a:defRPr>
            </a:lvl2pPr>
            <a:lvl3pPr marR="0" lvl="2" algn="l" rtl="0">
              <a:lnSpc>
                <a:spcPct val="90000"/>
              </a:lnSpc>
              <a:spcBef>
                <a:spcPts val="500"/>
              </a:spcBef>
              <a:spcAft>
                <a:spcPts val="0"/>
              </a:spcAft>
              <a:buClr>
                <a:srgbClr val="EDEDED"/>
              </a:buClr>
              <a:buSzPts val="1600"/>
              <a:buFont typeface="Arial"/>
              <a:buNone/>
              <a:defRPr sz="1600" b="0" i="0" u="none" strike="noStrike" cap="none">
                <a:solidFill>
                  <a:srgbClr val="EDEDED"/>
                </a:solidFill>
                <a:latin typeface="Corbel"/>
                <a:ea typeface="Corbel"/>
                <a:cs typeface="Corbel"/>
                <a:sym typeface="Corbel"/>
              </a:defRPr>
            </a:lvl3pPr>
            <a:lvl4pPr marR="0" lvl="3" algn="l" rtl="0">
              <a:lnSpc>
                <a:spcPct val="90000"/>
              </a:lnSpc>
              <a:spcBef>
                <a:spcPts val="500"/>
              </a:spcBef>
              <a:spcAft>
                <a:spcPts val="0"/>
              </a:spcAft>
              <a:buClr>
                <a:srgbClr val="EDEDED"/>
              </a:buClr>
              <a:buSzPts val="1600"/>
              <a:buFont typeface="Arial"/>
              <a:buNone/>
              <a:defRPr sz="1600" b="0" i="0" u="none" strike="noStrike" cap="none">
                <a:solidFill>
                  <a:srgbClr val="EDEDED"/>
                </a:solidFill>
                <a:latin typeface="Corbel"/>
                <a:ea typeface="Corbel"/>
                <a:cs typeface="Corbel"/>
                <a:sym typeface="Corbel"/>
              </a:defRPr>
            </a:lvl4pPr>
            <a:lvl5pPr marR="0" lvl="4" algn="l" rtl="0">
              <a:lnSpc>
                <a:spcPct val="90000"/>
              </a:lnSpc>
              <a:spcBef>
                <a:spcPts val="500"/>
              </a:spcBef>
              <a:spcAft>
                <a:spcPts val="0"/>
              </a:spcAft>
              <a:buClr>
                <a:srgbClr val="EDEDED"/>
              </a:buClr>
              <a:buSzPts val="1600"/>
              <a:buFont typeface="Arial"/>
              <a:buNone/>
              <a:defRPr sz="1600" b="0" i="0" u="none" strike="noStrike" cap="none">
                <a:solidFill>
                  <a:srgbClr val="EDEDED"/>
                </a:solidFill>
                <a:latin typeface="Corbel"/>
                <a:ea typeface="Corbel"/>
                <a:cs typeface="Corbel"/>
                <a:sym typeface="Corbel"/>
              </a:defRPr>
            </a:lvl5pPr>
            <a:lvl6pPr marR="0" lvl="5"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orbel"/>
                <a:ea typeface="Corbel"/>
                <a:cs typeface="Corbel"/>
                <a:sym typeface="Corbel"/>
              </a:defRPr>
            </a:lvl6pPr>
            <a:lvl7pPr marR="0" lvl="6"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orbel"/>
                <a:ea typeface="Corbel"/>
                <a:cs typeface="Corbel"/>
                <a:sym typeface="Corbel"/>
              </a:defRPr>
            </a:lvl7pPr>
            <a:lvl8pPr marR="0" lvl="7"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orbel"/>
                <a:ea typeface="Corbel"/>
                <a:cs typeface="Corbel"/>
                <a:sym typeface="Corbel"/>
              </a:defRPr>
            </a:lvl8pPr>
            <a:lvl9pPr marR="0" lvl="8"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orbel"/>
                <a:ea typeface="Corbel"/>
                <a:cs typeface="Corbel"/>
                <a:sym typeface="Corbel"/>
              </a:defRPr>
            </a:lvl9pPr>
          </a:lstStyle>
          <a:p>
            <a:endParaRPr/>
          </a:p>
        </p:txBody>
      </p:sp>
      <p:sp>
        <p:nvSpPr>
          <p:cNvPr id="121" name="Google Shape;121;p25"/>
          <p:cNvSpPr txBox="1">
            <a:spLocks noGrp="1"/>
          </p:cNvSpPr>
          <p:nvPr>
            <p:ph type="body" idx="9"/>
          </p:nvPr>
        </p:nvSpPr>
        <p:spPr>
          <a:xfrm>
            <a:off x="7804197" y="4873762"/>
            <a:ext cx="2935997" cy="65918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EDEDED"/>
              </a:buClr>
              <a:buSzPts val="1400"/>
              <a:buNone/>
              <a:defRPr sz="1400"/>
            </a:lvl1pPr>
            <a:lvl2pPr marL="914400" lvl="1" indent="-228600" algn="l">
              <a:lnSpc>
                <a:spcPct val="90000"/>
              </a:lnSpc>
              <a:spcBef>
                <a:spcPts val="500"/>
              </a:spcBef>
              <a:spcAft>
                <a:spcPts val="0"/>
              </a:spcAft>
              <a:buClr>
                <a:srgbClr val="EDEDED"/>
              </a:buClr>
              <a:buSzPts val="1200"/>
              <a:buNone/>
              <a:defRPr sz="1200"/>
            </a:lvl2pPr>
            <a:lvl3pPr marL="1371600" lvl="2" indent="-228600" algn="l">
              <a:lnSpc>
                <a:spcPct val="90000"/>
              </a:lnSpc>
              <a:spcBef>
                <a:spcPts val="500"/>
              </a:spcBef>
              <a:spcAft>
                <a:spcPts val="0"/>
              </a:spcAft>
              <a:buClr>
                <a:srgbClr val="EDEDED"/>
              </a:buClr>
              <a:buSzPts val="1000"/>
              <a:buNone/>
              <a:defRPr sz="1000"/>
            </a:lvl3pPr>
            <a:lvl4pPr marL="1828800" lvl="3" indent="-228600" algn="l">
              <a:lnSpc>
                <a:spcPct val="90000"/>
              </a:lnSpc>
              <a:spcBef>
                <a:spcPts val="500"/>
              </a:spcBef>
              <a:spcAft>
                <a:spcPts val="0"/>
              </a:spcAft>
              <a:buClr>
                <a:srgbClr val="EDEDED"/>
              </a:buClr>
              <a:buSzPts val="900"/>
              <a:buNone/>
              <a:defRPr sz="900"/>
            </a:lvl4pPr>
            <a:lvl5pPr marL="2286000" lvl="4" indent="-228600" algn="l">
              <a:lnSpc>
                <a:spcPct val="90000"/>
              </a:lnSpc>
              <a:spcBef>
                <a:spcPts val="500"/>
              </a:spcBef>
              <a:spcAft>
                <a:spcPts val="0"/>
              </a:spcAft>
              <a:buClr>
                <a:srgbClr val="EDEDED"/>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22" name="Google Shape;12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Τίτλος και Κατακόρυφο κείμενο" type="vertTx">
  <p:cSld name="VERTICAL_TEXT">
    <p:spTree>
      <p:nvGrpSpPr>
        <p:cNvPr id="1" name="Shape 125"/>
        <p:cNvGrpSpPr/>
        <p:nvPr/>
      </p:nvGrpSpPr>
      <p:grpSpPr>
        <a:xfrm>
          <a:off x="0" y="0"/>
          <a:ext cx="0" cy="0"/>
          <a:chOff x="0" y="0"/>
          <a:chExt cx="0" cy="0"/>
        </a:xfrm>
      </p:grpSpPr>
      <p:sp>
        <p:nvSpPr>
          <p:cNvPr id="126" name="Google Shape;126;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DEDE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26"/>
          <p:cNvSpPr txBox="1">
            <a:spLocks noGrp="1"/>
          </p:cNvSpPr>
          <p:nvPr>
            <p:ph type="body" idx="1"/>
          </p:nvPr>
        </p:nvSpPr>
        <p:spPr>
          <a:xfrm rot="5400000">
            <a:off x="4061231" y="-1115606"/>
            <a:ext cx="4351338" cy="102338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EDEDED"/>
              </a:buClr>
              <a:buSzPts val="1800"/>
              <a:buChar char="•"/>
              <a:defRPr/>
            </a:lvl1pPr>
            <a:lvl2pPr marL="914400" lvl="1" indent="-342900" algn="l">
              <a:lnSpc>
                <a:spcPct val="90000"/>
              </a:lnSpc>
              <a:spcBef>
                <a:spcPts val="500"/>
              </a:spcBef>
              <a:spcAft>
                <a:spcPts val="0"/>
              </a:spcAft>
              <a:buClr>
                <a:srgbClr val="EDEDED"/>
              </a:buClr>
              <a:buSzPts val="1800"/>
              <a:buChar char="•"/>
              <a:defRPr/>
            </a:lvl2pPr>
            <a:lvl3pPr marL="1371600" lvl="2" indent="-342900" algn="l">
              <a:lnSpc>
                <a:spcPct val="90000"/>
              </a:lnSpc>
              <a:spcBef>
                <a:spcPts val="500"/>
              </a:spcBef>
              <a:spcAft>
                <a:spcPts val="0"/>
              </a:spcAft>
              <a:buClr>
                <a:srgbClr val="EDEDED"/>
              </a:buClr>
              <a:buSzPts val="1800"/>
              <a:buChar char="•"/>
              <a:defRPr/>
            </a:lvl3pPr>
            <a:lvl4pPr marL="1828800" lvl="3" indent="-342900" algn="l">
              <a:lnSpc>
                <a:spcPct val="90000"/>
              </a:lnSpc>
              <a:spcBef>
                <a:spcPts val="500"/>
              </a:spcBef>
              <a:spcAft>
                <a:spcPts val="0"/>
              </a:spcAft>
              <a:buClr>
                <a:srgbClr val="EDEDED"/>
              </a:buClr>
              <a:buSzPts val="1800"/>
              <a:buChar char="•"/>
              <a:defRPr/>
            </a:lvl4pPr>
            <a:lvl5pPr marL="2286000" lvl="4" indent="-342900" algn="l">
              <a:lnSpc>
                <a:spcPct val="90000"/>
              </a:lnSpc>
              <a:spcBef>
                <a:spcPts val="500"/>
              </a:spcBef>
              <a:spcAft>
                <a:spcPts val="0"/>
              </a:spcAft>
              <a:buClr>
                <a:srgbClr val="EDEDED"/>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28" name="Google Shape;12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Κατακόρυφος τίτλος και Κείμενο" type="vertTitleAndTx">
  <p:cSld name="VERTICAL_TITLE_AND_VERTICAL_TEXT">
    <p:spTree>
      <p:nvGrpSpPr>
        <p:cNvPr id="1" name="Shape 131"/>
        <p:cNvGrpSpPr/>
        <p:nvPr/>
      </p:nvGrpSpPr>
      <p:grpSpPr>
        <a:xfrm>
          <a:off x="0" y="0"/>
          <a:ext cx="0" cy="0"/>
          <a:chOff x="0" y="0"/>
          <a:chExt cx="0" cy="0"/>
        </a:xfrm>
      </p:grpSpPr>
      <p:sp>
        <p:nvSpPr>
          <p:cNvPr id="132" name="Google Shape;132;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DEDE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EDEDED"/>
              </a:buClr>
              <a:buSzPts val="1800"/>
              <a:buChar char="•"/>
              <a:defRPr/>
            </a:lvl1pPr>
            <a:lvl2pPr marL="914400" lvl="1" indent="-342900" algn="l">
              <a:lnSpc>
                <a:spcPct val="90000"/>
              </a:lnSpc>
              <a:spcBef>
                <a:spcPts val="500"/>
              </a:spcBef>
              <a:spcAft>
                <a:spcPts val="0"/>
              </a:spcAft>
              <a:buClr>
                <a:srgbClr val="EDEDED"/>
              </a:buClr>
              <a:buSzPts val="1800"/>
              <a:buChar char="•"/>
              <a:defRPr/>
            </a:lvl2pPr>
            <a:lvl3pPr marL="1371600" lvl="2" indent="-342900" algn="l">
              <a:lnSpc>
                <a:spcPct val="90000"/>
              </a:lnSpc>
              <a:spcBef>
                <a:spcPts val="500"/>
              </a:spcBef>
              <a:spcAft>
                <a:spcPts val="0"/>
              </a:spcAft>
              <a:buClr>
                <a:srgbClr val="EDEDED"/>
              </a:buClr>
              <a:buSzPts val="1800"/>
              <a:buChar char="•"/>
              <a:defRPr/>
            </a:lvl3pPr>
            <a:lvl4pPr marL="1828800" lvl="3" indent="-342900" algn="l">
              <a:lnSpc>
                <a:spcPct val="90000"/>
              </a:lnSpc>
              <a:spcBef>
                <a:spcPts val="500"/>
              </a:spcBef>
              <a:spcAft>
                <a:spcPts val="0"/>
              </a:spcAft>
              <a:buClr>
                <a:srgbClr val="EDEDED"/>
              </a:buClr>
              <a:buSzPts val="1800"/>
              <a:buChar char="•"/>
              <a:defRPr/>
            </a:lvl4pPr>
            <a:lvl5pPr marL="2286000" lvl="4" indent="-342900" algn="l">
              <a:lnSpc>
                <a:spcPct val="90000"/>
              </a:lnSpc>
              <a:spcBef>
                <a:spcPts val="500"/>
              </a:spcBef>
              <a:spcAft>
                <a:spcPts val="0"/>
              </a:spcAft>
              <a:buClr>
                <a:srgbClr val="EDEDED"/>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34" name="Google Shape;134;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Διαφάνεια τίτλου" type="title">
  <p:cSld name="TITLE">
    <p:spTree>
      <p:nvGrpSpPr>
        <p:cNvPr id="1" name="Shape 21"/>
        <p:cNvGrpSpPr/>
        <p:nvPr/>
      </p:nvGrpSpPr>
      <p:grpSpPr>
        <a:xfrm>
          <a:off x="0" y="0"/>
          <a:ext cx="0" cy="0"/>
          <a:chOff x="0" y="0"/>
          <a:chExt cx="0" cy="0"/>
        </a:xfrm>
      </p:grpSpPr>
      <p:sp>
        <p:nvSpPr>
          <p:cNvPr id="22" name="Google Shape;22;p12"/>
          <p:cNvSpPr txBox="1">
            <a:spLocks noGrp="1"/>
          </p:cNvSpPr>
          <p:nvPr>
            <p:ph type="ctrTitle"/>
          </p:nvPr>
        </p:nvSpPr>
        <p:spPr>
          <a:xfrm>
            <a:off x="2209800" y="4464028"/>
            <a:ext cx="9144000" cy="1641490"/>
          </a:xfrm>
          <a:prstGeom prst="rect">
            <a:avLst/>
          </a:prstGeom>
          <a:noFill/>
          <a:ln>
            <a:noFill/>
          </a:ln>
        </p:spPr>
        <p:txBody>
          <a:bodyPr spcFirstLastPara="1" wrap="square" lIns="91425" tIns="45700" rIns="91425" bIns="45700" anchor="t" anchorCtr="0">
            <a:normAutofit/>
          </a:bodyPr>
          <a:lstStyle>
            <a:lvl1pPr lvl="0" algn="r">
              <a:lnSpc>
                <a:spcPct val="90000"/>
              </a:lnSpc>
              <a:spcBef>
                <a:spcPts val="0"/>
              </a:spcBef>
              <a:spcAft>
                <a:spcPts val="0"/>
              </a:spcAft>
              <a:buClr>
                <a:srgbClr val="E2E2E2"/>
              </a:buClr>
              <a:buSzPts val="9600"/>
              <a:buFont typeface="Corbel"/>
              <a:buNone/>
              <a:defRPr sz="9600" b="0">
                <a:solidFill>
                  <a:srgbClr val="E2E2E2"/>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2"/>
          <p:cNvSpPr txBox="1">
            <a:spLocks noGrp="1"/>
          </p:cNvSpPr>
          <p:nvPr>
            <p:ph type="subTitle" idx="1"/>
          </p:nvPr>
        </p:nvSpPr>
        <p:spPr>
          <a:xfrm>
            <a:off x="2209799" y="3694375"/>
            <a:ext cx="9144000" cy="754025"/>
          </a:xfrm>
          <a:prstGeom prst="rect">
            <a:avLst/>
          </a:prstGeom>
          <a:noFill/>
          <a:ln>
            <a:noFill/>
          </a:ln>
        </p:spPr>
        <p:txBody>
          <a:bodyPr spcFirstLastPara="1" wrap="square" lIns="91425" tIns="45700" rIns="91425" bIns="45700" anchor="b" anchorCtr="0">
            <a:normAutofit/>
          </a:bodyPr>
          <a:lstStyle>
            <a:lvl1pPr lvl="0" algn="r">
              <a:lnSpc>
                <a:spcPct val="90000"/>
              </a:lnSpc>
              <a:spcBef>
                <a:spcPts val="1000"/>
              </a:spcBef>
              <a:spcAft>
                <a:spcPts val="0"/>
              </a:spcAft>
              <a:buClr>
                <a:schemeClr val="lt2"/>
              </a:buClr>
              <a:buSzPts val="3200"/>
              <a:buNone/>
              <a:defRPr sz="3200" b="0">
                <a:solidFill>
                  <a:schemeClr val="lt2"/>
                </a:solidFill>
                <a:latin typeface="Corbel"/>
                <a:ea typeface="Corbel"/>
                <a:cs typeface="Corbel"/>
                <a:sym typeface="Corbel"/>
              </a:defRPr>
            </a:lvl1pPr>
            <a:lvl2pPr lvl="1" algn="ctr">
              <a:lnSpc>
                <a:spcPct val="90000"/>
              </a:lnSpc>
              <a:spcBef>
                <a:spcPts val="500"/>
              </a:spcBef>
              <a:spcAft>
                <a:spcPts val="0"/>
              </a:spcAft>
              <a:buClr>
                <a:srgbClr val="EDEDED"/>
              </a:buClr>
              <a:buSzPts val="2000"/>
              <a:buNone/>
              <a:defRPr sz="2000"/>
            </a:lvl2pPr>
            <a:lvl3pPr lvl="2" algn="ctr">
              <a:lnSpc>
                <a:spcPct val="90000"/>
              </a:lnSpc>
              <a:spcBef>
                <a:spcPts val="500"/>
              </a:spcBef>
              <a:spcAft>
                <a:spcPts val="0"/>
              </a:spcAft>
              <a:buClr>
                <a:srgbClr val="EDEDED"/>
              </a:buClr>
              <a:buSzPts val="1800"/>
              <a:buNone/>
              <a:defRPr sz="1800"/>
            </a:lvl3pPr>
            <a:lvl4pPr lvl="3" algn="ctr">
              <a:lnSpc>
                <a:spcPct val="90000"/>
              </a:lnSpc>
              <a:spcBef>
                <a:spcPts val="500"/>
              </a:spcBef>
              <a:spcAft>
                <a:spcPts val="0"/>
              </a:spcAft>
              <a:buClr>
                <a:srgbClr val="EDEDED"/>
              </a:buClr>
              <a:buSzPts val="1600"/>
              <a:buNone/>
              <a:defRPr sz="1600"/>
            </a:lvl4pPr>
            <a:lvl5pPr lvl="4" algn="ctr">
              <a:lnSpc>
                <a:spcPct val="90000"/>
              </a:lnSpc>
              <a:spcBef>
                <a:spcPts val="500"/>
              </a:spcBef>
              <a:spcAft>
                <a:spcPts val="0"/>
              </a:spcAft>
              <a:buClr>
                <a:srgbClr val="EDEDED"/>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24" name="Google Shape;2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Δύο περιεχόμενα" type="twoObj">
  <p:cSld name="TWO_OBJECTS">
    <p:spTree>
      <p:nvGrpSpPr>
        <p:cNvPr id="1" name="Shape 27"/>
        <p:cNvGrpSpPr/>
        <p:nvPr/>
      </p:nvGrpSpPr>
      <p:grpSpPr>
        <a:xfrm>
          <a:off x="0" y="0"/>
          <a:ext cx="0" cy="0"/>
          <a:chOff x="0" y="0"/>
          <a:chExt cx="0" cy="0"/>
        </a:xfrm>
      </p:grpSpPr>
      <p:sp>
        <p:nvSpPr>
          <p:cNvPr id="28" name="Google Shape;2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DEDE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3"/>
          <p:cNvSpPr txBox="1">
            <a:spLocks noGrp="1"/>
          </p:cNvSpPr>
          <p:nvPr>
            <p:ph type="body" idx="1"/>
          </p:nvPr>
        </p:nvSpPr>
        <p:spPr>
          <a:xfrm>
            <a:off x="1120000" y="1825625"/>
            <a:ext cx="5025216"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EDEDED"/>
              </a:buClr>
              <a:buSzPts val="1800"/>
              <a:buChar char="•"/>
              <a:defRPr/>
            </a:lvl1pPr>
            <a:lvl2pPr marL="914400" lvl="1" indent="-342900" algn="l">
              <a:lnSpc>
                <a:spcPct val="90000"/>
              </a:lnSpc>
              <a:spcBef>
                <a:spcPts val="500"/>
              </a:spcBef>
              <a:spcAft>
                <a:spcPts val="0"/>
              </a:spcAft>
              <a:buClr>
                <a:srgbClr val="EDEDED"/>
              </a:buClr>
              <a:buSzPts val="1800"/>
              <a:buChar char="•"/>
              <a:defRPr/>
            </a:lvl2pPr>
            <a:lvl3pPr marL="1371600" lvl="2" indent="-342900" algn="l">
              <a:lnSpc>
                <a:spcPct val="90000"/>
              </a:lnSpc>
              <a:spcBef>
                <a:spcPts val="500"/>
              </a:spcBef>
              <a:spcAft>
                <a:spcPts val="0"/>
              </a:spcAft>
              <a:buClr>
                <a:srgbClr val="EDEDED"/>
              </a:buClr>
              <a:buSzPts val="1800"/>
              <a:buChar char="•"/>
              <a:defRPr/>
            </a:lvl3pPr>
            <a:lvl4pPr marL="1828800" lvl="3" indent="-342900" algn="l">
              <a:lnSpc>
                <a:spcPct val="90000"/>
              </a:lnSpc>
              <a:spcBef>
                <a:spcPts val="500"/>
              </a:spcBef>
              <a:spcAft>
                <a:spcPts val="0"/>
              </a:spcAft>
              <a:buClr>
                <a:srgbClr val="EDEDED"/>
              </a:buClr>
              <a:buSzPts val="1800"/>
              <a:buChar char="•"/>
              <a:defRPr/>
            </a:lvl4pPr>
            <a:lvl5pPr marL="2286000" lvl="4" indent="-342900" algn="l">
              <a:lnSpc>
                <a:spcPct val="90000"/>
              </a:lnSpc>
              <a:spcBef>
                <a:spcPts val="500"/>
              </a:spcBef>
              <a:spcAft>
                <a:spcPts val="0"/>
              </a:spcAft>
              <a:buClr>
                <a:srgbClr val="EDEDED"/>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30" name="Google Shape;30;p13"/>
          <p:cNvSpPr txBox="1">
            <a:spLocks noGrp="1"/>
          </p:cNvSpPr>
          <p:nvPr>
            <p:ph type="body" idx="2"/>
          </p:nvPr>
        </p:nvSpPr>
        <p:spPr>
          <a:xfrm>
            <a:off x="6319840" y="1825625"/>
            <a:ext cx="503396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EDEDED"/>
              </a:buClr>
              <a:buSzPts val="1800"/>
              <a:buChar char="•"/>
              <a:defRPr/>
            </a:lvl1pPr>
            <a:lvl2pPr marL="914400" lvl="1" indent="-342900" algn="l">
              <a:lnSpc>
                <a:spcPct val="90000"/>
              </a:lnSpc>
              <a:spcBef>
                <a:spcPts val="500"/>
              </a:spcBef>
              <a:spcAft>
                <a:spcPts val="0"/>
              </a:spcAft>
              <a:buClr>
                <a:srgbClr val="EDEDED"/>
              </a:buClr>
              <a:buSzPts val="1800"/>
              <a:buChar char="•"/>
              <a:defRPr/>
            </a:lvl2pPr>
            <a:lvl3pPr marL="1371600" lvl="2" indent="-342900" algn="l">
              <a:lnSpc>
                <a:spcPct val="90000"/>
              </a:lnSpc>
              <a:spcBef>
                <a:spcPts val="500"/>
              </a:spcBef>
              <a:spcAft>
                <a:spcPts val="0"/>
              </a:spcAft>
              <a:buClr>
                <a:srgbClr val="EDEDED"/>
              </a:buClr>
              <a:buSzPts val="1800"/>
              <a:buChar char="•"/>
              <a:defRPr/>
            </a:lvl3pPr>
            <a:lvl4pPr marL="1828800" lvl="3" indent="-342900" algn="l">
              <a:lnSpc>
                <a:spcPct val="90000"/>
              </a:lnSpc>
              <a:spcBef>
                <a:spcPts val="500"/>
              </a:spcBef>
              <a:spcAft>
                <a:spcPts val="0"/>
              </a:spcAft>
              <a:buClr>
                <a:srgbClr val="EDEDED"/>
              </a:buClr>
              <a:buSzPts val="1800"/>
              <a:buChar char="•"/>
              <a:defRPr/>
            </a:lvl4pPr>
            <a:lvl5pPr marL="2286000" lvl="4" indent="-342900" algn="l">
              <a:lnSpc>
                <a:spcPct val="90000"/>
              </a:lnSpc>
              <a:spcBef>
                <a:spcPts val="500"/>
              </a:spcBef>
              <a:spcAft>
                <a:spcPts val="0"/>
              </a:spcAft>
              <a:buClr>
                <a:srgbClr val="EDEDED"/>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31" name="Google Shape;31;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Κεφαλίδα ενότητας" type="secHead">
  <p:cSld name="SECTION_HEADER">
    <p:spTree>
      <p:nvGrpSpPr>
        <p:cNvPr id="1" name="Shape 34"/>
        <p:cNvGrpSpPr/>
        <p:nvPr/>
      </p:nvGrpSpPr>
      <p:grpSpPr>
        <a:xfrm>
          <a:off x="0" y="0"/>
          <a:ext cx="0" cy="0"/>
          <a:chOff x="0" y="0"/>
          <a:chExt cx="0" cy="0"/>
        </a:xfrm>
      </p:grpSpPr>
      <p:sp>
        <p:nvSpPr>
          <p:cNvPr id="35" name="Google Shape;35;p14"/>
          <p:cNvSpPr txBox="1">
            <a:spLocks noGrp="1"/>
          </p:cNvSpPr>
          <p:nvPr>
            <p:ph type="ctrTitle"/>
          </p:nvPr>
        </p:nvSpPr>
        <p:spPr>
          <a:xfrm>
            <a:off x="854532" y="4464028"/>
            <a:ext cx="9144000" cy="164149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E2E2E2"/>
              </a:buClr>
              <a:buSzPts val="9600"/>
              <a:buFont typeface="Corbel"/>
              <a:buNone/>
              <a:defRPr sz="9600" b="0">
                <a:solidFill>
                  <a:srgbClr val="E2E2E2"/>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4"/>
          <p:cNvSpPr txBox="1">
            <a:spLocks noGrp="1"/>
          </p:cNvSpPr>
          <p:nvPr>
            <p:ph type="subTitle" idx="1"/>
          </p:nvPr>
        </p:nvSpPr>
        <p:spPr>
          <a:xfrm>
            <a:off x="854532" y="3693674"/>
            <a:ext cx="9144000" cy="754025"/>
          </a:xfrm>
          <a:prstGeom prst="rect">
            <a:avLst/>
          </a:prstGeom>
          <a:noFill/>
          <a:ln>
            <a:noFill/>
          </a:ln>
        </p:spPr>
        <p:txBody>
          <a:bodyPr spcFirstLastPara="1" wrap="square" lIns="91425" tIns="45700" rIns="91425" bIns="45700" anchor="b" anchorCtr="0">
            <a:normAutofit/>
          </a:bodyPr>
          <a:lstStyle>
            <a:lvl1pPr lvl="0" algn="l">
              <a:lnSpc>
                <a:spcPct val="90000"/>
              </a:lnSpc>
              <a:spcBef>
                <a:spcPts val="1000"/>
              </a:spcBef>
              <a:spcAft>
                <a:spcPts val="0"/>
              </a:spcAft>
              <a:buClr>
                <a:schemeClr val="lt2"/>
              </a:buClr>
              <a:buSzPts val="3200"/>
              <a:buNone/>
              <a:defRPr sz="3200" b="0">
                <a:solidFill>
                  <a:schemeClr val="lt2"/>
                </a:solidFill>
                <a:latin typeface="Corbel"/>
                <a:ea typeface="Corbel"/>
                <a:cs typeface="Corbel"/>
                <a:sym typeface="Corbel"/>
              </a:defRPr>
            </a:lvl1pPr>
            <a:lvl2pPr lvl="1" algn="ctr">
              <a:lnSpc>
                <a:spcPct val="90000"/>
              </a:lnSpc>
              <a:spcBef>
                <a:spcPts val="500"/>
              </a:spcBef>
              <a:spcAft>
                <a:spcPts val="0"/>
              </a:spcAft>
              <a:buClr>
                <a:srgbClr val="EDEDED"/>
              </a:buClr>
              <a:buSzPts val="2000"/>
              <a:buNone/>
              <a:defRPr sz="2000"/>
            </a:lvl2pPr>
            <a:lvl3pPr lvl="2" algn="ctr">
              <a:lnSpc>
                <a:spcPct val="90000"/>
              </a:lnSpc>
              <a:spcBef>
                <a:spcPts val="500"/>
              </a:spcBef>
              <a:spcAft>
                <a:spcPts val="0"/>
              </a:spcAft>
              <a:buClr>
                <a:srgbClr val="EDEDED"/>
              </a:buClr>
              <a:buSzPts val="1800"/>
              <a:buNone/>
              <a:defRPr sz="1800"/>
            </a:lvl3pPr>
            <a:lvl4pPr lvl="3" algn="ctr">
              <a:lnSpc>
                <a:spcPct val="90000"/>
              </a:lnSpc>
              <a:spcBef>
                <a:spcPts val="500"/>
              </a:spcBef>
              <a:spcAft>
                <a:spcPts val="0"/>
              </a:spcAft>
              <a:buClr>
                <a:srgbClr val="EDEDED"/>
              </a:buClr>
              <a:buSzPts val="1600"/>
              <a:buNone/>
              <a:defRPr sz="1600"/>
            </a:lvl4pPr>
            <a:lvl5pPr lvl="4" algn="ctr">
              <a:lnSpc>
                <a:spcPct val="90000"/>
              </a:lnSpc>
              <a:spcBef>
                <a:spcPts val="500"/>
              </a:spcBef>
              <a:spcAft>
                <a:spcPts val="0"/>
              </a:spcAft>
              <a:buClr>
                <a:srgbClr val="EDEDED"/>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37" name="Google Shape;37;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Σύγκριση" type="twoTxTwoObj">
  <p:cSld name="TWO_OBJECTS_WITH_TEXT">
    <p:spTree>
      <p:nvGrpSpPr>
        <p:cNvPr id="1" name="Shape 40"/>
        <p:cNvGrpSpPr/>
        <p:nvPr/>
      </p:nvGrpSpPr>
      <p:grpSpPr>
        <a:xfrm>
          <a:off x="0" y="0"/>
          <a:ext cx="0" cy="0"/>
          <a:chOff x="0" y="0"/>
          <a:chExt cx="0" cy="0"/>
        </a:xfrm>
      </p:grpSpPr>
      <p:sp>
        <p:nvSpPr>
          <p:cNvPr id="41" name="Google Shape;41;p1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DEDE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5"/>
          <p:cNvSpPr txBox="1">
            <a:spLocks noGrp="1"/>
          </p:cNvSpPr>
          <p:nvPr>
            <p:ph type="body" idx="1"/>
          </p:nvPr>
        </p:nvSpPr>
        <p:spPr>
          <a:xfrm>
            <a:off x="1120000" y="1681163"/>
            <a:ext cx="5025216"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2"/>
              </a:buClr>
              <a:buSzPts val="2400"/>
              <a:buNone/>
              <a:defRPr sz="2400" b="0">
                <a:solidFill>
                  <a:schemeClr val="lt2"/>
                </a:solidFill>
              </a:defRPr>
            </a:lvl1pPr>
            <a:lvl2pPr marL="914400" lvl="1" indent="-228600" algn="l">
              <a:lnSpc>
                <a:spcPct val="90000"/>
              </a:lnSpc>
              <a:spcBef>
                <a:spcPts val="500"/>
              </a:spcBef>
              <a:spcAft>
                <a:spcPts val="0"/>
              </a:spcAft>
              <a:buClr>
                <a:srgbClr val="EDEDED"/>
              </a:buClr>
              <a:buSzPts val="2000"/>
              <a:buNone/>
              <a:defRPr sz="2000" b="1"/>
            </a:lvl2pPr>
            <a:lvl3pPr marL="1371600" lvl="2" indent="-228600" algn="l">
              <a:lnSpc>
                <a:spcPct val="90000"/>
              </a:lnSpc>
              <a:spcBef>
                <a:spcPts val="500"/>
              </a:spcBef>
              <a:spcAft>
                <a:spcPts val="0"/>
              </a:spcAft>
              <a:buClr>
                <a:srgbClr val="EDEDED"/>
              </a:buClr>
              <a:buSzPts val="1800"/>
              <a:buNone/>
              <a:defRPr sz="1800" b="1"/>
            </a:lvl3pPr>
            <a:lvl4pPr marL="1828800" lvl="3" indent="-228600" algn="l">
              <a:lnSpc>
                <a:spcPct val="90000"/>
              </a:lnSpc>
              <a:spcBef>
                <a:spcPts val="500"/>
              </a:spcBef>
              <a:spcAft>
                <a:spcPts val="0"/>
              </a:spcAft>
              <a:buClr>
                <a:srgbClr val="EDEDED"/>
              </a:buClr>
              <a:buSzPts val="1600"/>
              <a:buNone/>
              <a:defRPr sz="1600" b="1"/>
            </a:lvl4pPr>
            <a:lvl5pPr marL="2286000" lvl="4" indent="-228600" algn="l">
              <a:lnSpc>
                <a:spcPct val="90000"/>
              </a:lnSpc>
              <a:spcBef>
                <a:spcPts val="500"/>
              </a:spcBef>
              <a:spcAft>
                <a:spcPts val="0"/>
              </a:spcAft>
              <a:buClr>
                <a:srgbClr val="EDEDED"/>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43" name="Google Shape;43;p15"/>
          <p:cNvSpPr txBox="1">
            <a:spLocks noGrp="1"/>
          </p:cNvSpPr>
          <p:nvPr>
            <p:ph type="body" idx="2"/>
          </p:nvPr>
        </p:nvSpPr>
        <p:spPr>
          <a:xfrm>
            <a:off x="1120000" y="2505075"/>
            <a:ext cx="5025216"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EDEDED"/>
              </a:buClr>
              <a:buSzPts val="1800"/>
              <a:buChar char="•"/>
              <a:defRPr/>
            </a:lvl1pPr>
            <a:lvl2pPr marL="914400" lvl="1" indent="-342900" algn="l">
              <a:lnSpc>
                <a:spcPct val="90000"/>
              </a:lnSpc>
              <a:spcBef>
                <a:spcPts val="500"/>
              </a:spcBef>
              <a:spcAft>
                <a:spcPts val="0"/>
              </a:spcAft>
              <a:buClr>
                <a:srgbClr val="EDEDED"/>
              </a:buClr>
              <a:buSzPts val="1800"/>
              <a:buChar char="•"/>
              <a:defRPr/>
            </a:lvl2pPr>
            <a:lvl3pPr marL="1371600" lvl="2" indent="-342900" algn="l">
              <a:lnSpc>
                <a:spcPct val="90000"/>
              </a:lnSpc>
              <a:spcBef>
                <a:spcPts val="500"/>
              </a:spcBef>
              <a:spcAft>
                <a:spcPts val="0"/>
              </a:spcAft>
              <a:buClr>
                <a:srgbClr val="EDEDED"/>
              </a:buClr>
              <a:buSzPts val="1800"/>
              <a:buChar char="•"/>
              <a:defRPr/>
            </a:lvl3pPr>
            <a:lvl4pPr marL="1828800" lvl="3" indent="-342900" algn="l">
              <a:lnSpc>
                <a:spcPct val="90000"/>
              </a:lnSpc>
              <a:spcBef>
                <a:spcPts val="500"/>
              </a:spcBef>
              <a:spcAft>
                <a:spcPts val="0"/>
              </a:spcAft>
              <a:buClr>
                <a:srgbClr val="EDEDED"/>
              </a:buClr>
              <a:buSzPts val="1800"/>
              <a:buChar char="•"/>
              <a:defRPr/>
            </a:lvl4pPr>
            <a:lvl5pPr marL="2286000" lvl="4" indent="-342900" algn="l">
              <a:lnSpc>
                <a:spcPct val="90000"/>
              </a:lnSpc>
              <a:spcBef>
                <a:spcPts val="500"/>
              </a:spcBef>
              <a:spcAft>
                <a:spcPts val="0"/>
              </a:spcAft>
              <a:buClr>
                <a:srgbClr val="EDEDED"/>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4" name="Google Shape;44;p15"/>
          <p:cNvSpPr txBox="1">
            <a:spLocks noGrp="1"/>
          </p:cNvSpPr>
          <p:nvPr>
            <p:ph type="body" idx="3"/>
          </p:nvPr>
        </p:nvSpPr>
        <p:spPr>
          <a:xfrm>
            <a:off x="6319840" y="1681163"/>
            <a:ext cx="503554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2"/>
              </a:buClr>
              <a:buSzPts val="2400"/>
              <a:buNone/>
              <a:defRPr sz="2400" b="0">
                <a:solidFill>
                  <a:schemeClr val="lt2"/>
                </a:solidFill>
              </a:defRPr>
            </a:lvl1pPr>
            <a:lvl2pPr marL="914400" lvl="1" indent="-342900" algn="l">
              <a:lnSpc>
                <a:spcPct val="90000"/>
              </a:lnSpc>
              <a:spcBef>
                <a:spcPts val="500"/>
              </a:spcBef>
              <a:spcAft>
                <a:spcPts val="0"/>
              </a:spcAft>
              <a:buClr>
                <a:srgbClr val="EDEDED"/>
              </a:buClr>
              <a:buSzPts val="1800"/>
              <a:buChar char="•"/>
              <a:defRPr/>
            </a:lvl2pPr>
            <a:lvl3pPr marL="1371600" lvl="2" indent="-342900" algn="l">
              <a:lnSpc>
                <a:spcPct val="90000"/>
              </a:lnSpc>
              <a:spcBef>
                <a:spcPts val="500"/>
              </a:spcBef>
              <a:spcAft>
                <a:spcPts val="0"/>
              </a:spcAft>
              <a:buClr>
                <a:srgbClr val="EDEDED"/>
              </a:buClr>
              <a:buSzPts val="1800"/>
              <a:buChar char="•"/>
              <a:defRPr/>
            </a:lvl3pPr>
            <a:lvl4pPr marL="1828800" lvl="3" indent="-342900" algn="l">
              <a:lnSpc>
                <a:spcPct val="90000"/>
              </a:lnSpc>
              <a:spcBef>
                <a:spcPts val="500"/>
              </a:spcBef>
              <a:spcAft>
                <a:spcPts val="0"/>
              </a:spcAft>
              <a:buClr>
                <a:srgbClr val="EDEDED"/>
              </a:buClr>
              <a:buSzPts val="1800"/>
              <a:buChar char="•"/>
              <a:defRPr/>
            </a:lvl4pPr>
            <a:lvl5pPr marL="2286000" lvl="4" indent="-342900" algn="l">
              <a:lnSpc>
                <a:spcPct val="90000"/>
              </a:lnSpc>
              <a:spcBef>
                <a:spcPts val="500"/>
              </a:spcBef>
              <a:spcAft>
                <a:spcPts val="0"/>
              </a:spcAft>
              <a:buClr>
                <a:srgbClr val="EDEDED"/>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5" name="Google Shape;45;p15"/>
          <p:cNvSpPr txBox="1">
            <a:spLocks noGrp="1"/>
          </p:cNvSpPr>
          <p:nvPr>
            <p:ph type="body" idx="4"/>
          </p:nvPr>
        </p:nvSpPr>
        <p:spPr>
          <a:xfrm>
            <a:off x="6319840" y="2505075"/>
            <a:ext cx="503554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EDEDED"/>
              </a:buClr>
              <a:buSzPts val="1800"/>
              <a:buChar char="•"/>
              <a:defRPr/>
            </a:lvl1pPr>
            <a:lvl2pPr marL="914400" lvl="1" indent="-342900" algn="l">
              <a:lnSpc>
                <a:spcPct val="90000"/>
              </a:lnSpc>
              <a:spcBef>
                <a:spcPts val="500"/>
              </a:spcBef>
              <a:spcAft>
                <a:spcPts val="0"/>
              </a:spcAft>
              <a:buClr>
                <a:srgbClr val="EDEDED"/>
              </a:buClr>
              <a:buSzPts val="1800"/>
              <a:buChar char="•"/>
              <a:defRPr/>
            </a:lvl2pPr>
            <a:lvl3pPr marL="1371600" lvl="2" indent="-342900" algn="l">
              <a:lnSpc>
                <a:spcPct val="90000"/>
              </a:lnSpc>
              <a:spcBef>
                <a:spcPts val="500"/>
              </a:spcBef>
              <a:spcAft>
                <a:spcPts val="0"/>
              </a:spcAft>
              <a:buClr>
                <a:srgbClr val="EDEDED"/>
              </a:buClr>
              <a:buSzPts val="1800"/>
              <a:buChar char="•"/>
              <a:defRPr/>
            </a:lvl3pPr>
            <a:lvl4pPr marL="1828800" lvl="3" indent="-342900" algn="l">
              <a:lnSpc>
                <a:spcPct val="90000"/>
              </a:lnSpc>
              <a:spcBef>
                <a:spcPts val="500"/>
              </a:spcBef>
              <a:spcAft>
                <a:spcPts val="0"/>
              </a:spcAft>
              <a:buClr>
                <a:srgbClr val="EDEDED"/>
              </a:buClr>
              <a:buSzPts val="1800"/>
              <a:buChar char="•"/>
              <a:defRPr/>
            </a:lvl4pPr>
            <a:lvl5pPr marL="2286000" lvl="4" indent="-342900" algn="l">
              <a:lnSpc>
                <a:spcPct val="90000"/>
              </a:lnSpc>
              <a:spcBef>
                <a:spcPts val="500"/>
              </a:spcBef>
              <a:spcAft>
                <a:spcPts val="0"/>
              </a:spcAft>
              <a:buClr>
                <a:srgbClr val="EDEDED"/>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6" name="Google Shape;46;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Μόνο τίτλος" type="titleOnly">
  <p:cSld name="TITLE_ONLY">
    <p:spTree>
      <p:nvGrpSpPr>
        <p:cNvPr id="1" name="Shape 49"/>
        <p:cNvGrpSpPr/>
        <p:nvPr/>
      </p:nvGrpSpPr>
      <p:grpSpPr>
        <a:xfrm>
          <a:off x="0" y="0"/>
          <a:ext cx="0" cy="0"/>
          <a:chOff x="0" y="0"/>
          <a:chExt cx="0" cy="0"/>
        </a:xfrm>
      </p:grpSpPr>
      <p:sp>
        <p:nvSpPr>
          <p:cNvPr id="50" name="Google Shape;5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DEDE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Κενή" type="blank">
  <p:cSld name="BLANK">
    <p:spTree>
      <p:nvGrpSpPr>
        <p:cNvPr id="1" name="Shape 54"/>
        <p:cNvGrpSpPr/>
        <p:nvPr/>
      </p:nvGrpSpPr>
      <p:grpSpPr>
        <a:xfrm>
          <a:off x="0" y="0"/>
          <a:ext cx="0" cy="0"/>
          <a:chOff x="0" y="0"/>
          <a:chExt cx="0" cy="0"/>
        </a:xfrm>
      </p:grpSpPr>
      <p:sp>
        <p:nvSpPr>
          <p:cNvPr id="55" name="Google Shape;55;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Περιεχόμενο με λεζάντα" type="objTx">
  <p:cSld name="OBJECT_WITH_CAPTION_TEXT">
    <p:spTree>
      <p:nvGrpSpPr>
        <p:cNvPr id="1" name="Shape 58"/>
        <p:cNvGrpSpPr/>
        <p:nvPr/>
      </p:nvGrpSpPr>
      <p:grpSpPr>
        <a:xfrm>
          <a:off x="0" y="0"/>
          <a:ext cx="0" cy="0"/>
          <a:chOff x="0" y="0"/>
          <a:chExt cx="0" cy="0"/>
        </a:xfrm>
      </p:grpSpPr>
      <p:sp>
        <p:nvSpPr>
          <p:cNvPr id="59" name="Google Shape;59;p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EDEDED"/>
              </a:buClr>
              <a:buSzPts val="3200"/>
              <a:buFont typeface="Corbe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EDEDED"/>
              </a:buClr>
              <a:buSzPts val="1800"/>
              <a:buChar char="•"/>
              <a:defRPr/>
            </a:lvl1pPr>
            <a:lvl2pPr marL="914400" lvl="1" indent="-342900" algn="l">
              <a:lnSpc>
                <a:spcPct val="90000"/>
              </a:lnSpc>
              <a:spcBef>
                <a:spcPts val="500"/>
              </a:spcBef>
              <a:spcAft>
                <a:spcPts val="0"/>
              </a:spcAft>
              <a:buClr>
                <a:srgbClr val="EDEDED"/>
              </a:buClr>
              <a:buSzPts val="1800"/>
              <a:buChar char="•"/>
              <a:defRPr/>
            </a:lvl2pPr>
            <a:lvl3pPr marL="1371600" lvl="2" indent="-342900" algn="l">
              <a:lnSpc>
                <a:spcPct val="90000"/>
              </a:lnSpc>
              <a:spcBef>
                <a:spcPts val="500"/>
              </a:spcBef>
              <a:spcAft>
                <a:spcPts val="0"/>
              </a:spcAft>
              <a:buClr>
                <a:srgbClr val="EDEDED"/>
              </a:buClr>
              <a:buSzPts val="1800"/>
              <a:buChar char="•"/>
              <a:defRPr/>
            </a:lvl3pPr>
            <a:lvl4pPr marL="1828800" lvl="3" indent="-342900" algn="l">
              <a:lnSpc>
                <a:spcPct val="90000"/>
              </a:lnSpc>
              <a:spcBef>
                <a:spcPts val="500"/>
              </a:spcBef>
              <a:spcAft>
                <a:spcPts val="0"/>
              </a:spcAft>
              <a:buClr>
                <a:srgbClr val="EDEDED"/>
              </a:buClr>
              <a:buSzPts val="1800"/>
              <a:buChar char="•"/>
              <a:defRPr/>
            </a:lvl4pPr>
            <a:lvl5pPr marL="2286000" lvl="4" indent="-342900" algn="l">
              <a:lnSpc>
                <a:spcPct val="90000"/>
              </a:lnSpc>
              <a:spcBef>
                <a:spcPts val="500"/>
              </a:spcBef>
              <a:spcAft>
                <a:spcPts val="0"/>
              </a:spcAft>
              <a:buClr>
                <a:srgbClr val="EDEDED"/>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61" name="Google Shape;61;p18"/>
          <p:cNvSpPr txBox="1">
            <a:spLocks noGrp="1"/>
          </p:cNvSpPr>
          <p:nvPr>
            <p:ph type="body" idx="2"/>
          </p:nvPr>
        </p:nvSpPr>
        <p:spPr>
          <a:xfrm>
            <a:off x="1120000" y="2057400"/>
            <a:ext cx="3652025"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1600"/>
              <a:buNone/>
              <a:defRPr sz="1600">
                <a:solidFill>
                  <a:schemeClr val="lt2"/>
                </a:solidFill>
              </a:defRPr>
            </a:lvl1pPr>
            <a:lvl2pPr marL="914400" lvl="1" indent="-228600" algn="l">
              <a:lnSpc>
                <a:spcPct val="90000"/>
              </a:lnSpc>
              <a:spcBef>
                <a:spcPts val="500"/>
              </a:spcBef>
              <a:spcAft>
                <a:spcPts val="0"/>
              </a:spcAft>
              <a:buClr>
                <a:srgbClr val="EDEDED"/>
              </a:buClr>
              <a:buSzPts val="1400"/>
              <a:buNone/>
              <a:defRPr sz="1400"/>
            </a:lvl2pPr>
            <a:lvl3pPr marL="1371600" lvl="2" indent="-228600" algn="l">
              <a:lnSpc>
                <a:spcPct val="90000"/>
              </a:lnSpc>
              <a:spcBef>
                <a:spcPts val="500"/>
              </a:spcBef>
              <a:spcAft>
                <a:spcPts val="0"/>
              </a:spcAft>
              <a:buClr>
                <a:srgbClr val="EDEDED"/>
              </a:buClr>
              <a:buSzPts val="1200"/>
              <a:buNone/>
              <a:defRPr sz="1200"/>
            </a:lvl3pPr>
            <a:lvl4pPr marL="1828800" lvl="3" indent="-228600" algn="l">
              <a:lnSpc>
                <a:spcPct val="90000"/>
              </a:lnSpc>
              <a:spcBef>
                <a:spcPts val="500"/>
              </a:spcBef>
              <a:spcAft>
                <a:spcPts val="0"/>
              </a:spcAft>
              <a:buClr>
                <a:srgbClr val="EDEDED"/>
              </a:buClr>
              <a:buSzPts val="1000"/>
              <a:buNone/>
              <a:defRPr sz="1000"/>
            </a:lvl4pPr>
            <a:lvl5pPr marL="2286000" lvl="4" indent="-228600" algn="l">
              <a:lnSpc>
                <a:spcPct val="90000"/>
              </a:lnSpc>
              <a:spcBef>
                <a:spcPts val="500"/>
              </a:spcBef>
              <a:spcAft>
                <a:spcPts val="0"/>
              </a:spcAft>
              <a:buClr>
                <a:srgbClr val="EDEDED"/>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62" name="Google Shape;6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Εικόνα με λεζάντα" type="picTx">
  <p:cSld name="PICTURE_WITH_CAPTION_TEXT">
    <p:spTree>
      <p:nvGrpSpPr>
        <p:cNvPr id="1" name="Shape 65"/>
        <p:cNvGrpSpPr/>
        <p:nvPr/>
      </p:nvGrpSpPr>
      <p:grpSpPr>
        <a:xfrm>
          <a:off x="0" y="0"/>
          <a:ext cx="0" cy="0"/>
          <a:chOff x="0" y="0"/>
          <a:chExt cx="0" cy="0"/>
        </a:xfrm>
      </p:grpSpPr>
      <p:sp>
        <p:nvSpPr>
          <p:cNvPr id="66" name="Google Shape;66;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EDEDED"/>
              </a:buClr>
              <a:buSzPts val="3200"/>
              <a:buFont typeface="Corbe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9"/>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EDEDED"/>
              </a:buClr>
              <a:buSzPts val="3200"/>
              <a:buFont typeface="Arial"/>
              <a:buNone/>
              <a:defRPr sz="3200" b="0" i="0" u="none" strike="noStrike" cap="none">
                <a:solidFill>
                  <a:srgbClr val="EDEDED"/>
                </a:solidFill>
                <a:latin typeface="Corbel"/>
                <a:ea typeface="Corbel"/>
                <a:cs typeface="Corbel"/>
                <a:sym typeface="Corbel"/>
              </a:defRPr>
            </a:lvl1pPr>
            <a:lvl2pPr marR="0" lvl="1" algn="l" rtl="0">
              <a:lnSpc>
                <a:spcPct val="90000"/>
              </a:lnSpc>
              <a:spcBef>
                <a:spcPts val="500"/>
              </a:spcBef>
              <a:spcAft>
                <a:spcPts val="0"/>
              </a:spcAft>
              <a:buClr>
                <a:srgbClr val="EDEDED"/>
              </a:buClr>
              <a:buSzPts val="2800"/>
              <a:buFont typeface="Arial"/>
              <a:buNone/>
              <a:defRPr sz="2800" b="0" i="0" u="none" strike="noStrike" cap="none">
                <a:solidFill>
                  <a:srgbClr val="EDEDED"/>
                </a:solidFill>
                <a:latin typeface="Corbel"/>
                <a:ea typeface="Corbel"/>
                <a:cs typeface="Corbel"/>
                <a:sym typeface="Corbel"/>
              </a:defRPr>
            </a:lvl2pPr>
            <a:lvl3pPr marR="0" lvl="2" algn="l" rtl="0">
              <a:lnSpc>
                <a:spcPct val="90000"/>
              </a:lnSpc>
              <a:spcBef>
                <a:spcPts val="500"/>
              </a:spcBef>
              <a:spcAft>
                <a:spcPts val="0"/>
              </a:spcAft>
              <a:buClr>
                <a:srgbClr val="EDEDED"/>
              </a:buClr>
              <a:buSzPts val="2400"/>
              <a:buFont typeface="Arial"/>
              <a:buNone/>
              <a:defRPr sz="2400" b="0" i="0" u="none" strike="noStrike" cap="none">
                <a:solidFill>
                  <a:srgbClr val="EDEDED"/>
                </a:solidFill>
                <a:latin typeface="Corbel"/>
                <a:ea typeface="Corbel"/>
                <a:cs typeface="Corbel"/>
                <a:sym typeface="Corbel"/>
              </a:defRPr>
            </a:lvl3pPr>
            <a:lvl4pPr marR="0" lvl="3" algn="l" rtl="0">
              <a:lnSpc>
                <a:spcPct val="90000"/>
              </a:lnSpc>
              <a:spcBef>
                <a:spcPts val="500"/>
              </a:spcBef>
              <a:spcAft>
                <a:spcPts val="0"/>
              </a:spcAft>
              <a:buClr>
                <a:srgbClr val="EDEDED"/>
              </a:buClr>
              <a:buSzPts val="2000"/>
              <a:buFont typeface="Arial"/>
              <a:buNone/>
              <a:defRPr sz="2000" b="0" i="0" u="none" strike="noStrike" cap="none">
                <a:solidFill>
                  <a:srgbClr val="EDEDED"/>
                </a:solidFill>
                <a:latin typeface="Corbel"/>
                <a:ea typeface="Corbel"/>
                <a:cs typeface="Corbel"/>
                <a:sym typeface="Corbel"/>
              </a:defRPr>
            </a:lvl4pPr>
            <a:lvl5pPr marR="0" lvl="4" algn="l" rtl="0">
              <a:lnSpc>
                <a:spcPct val="90000"/>
              </a:lnSpc>
              <a:spcBef>
                <a:spcPts val="500"/>
              </a:spcBef>
              <a:spcAft>
                <a:spcPts val="0"/>
              </a:spcAft>
              <a:buClr>
                <a:srgbClr val="EDEDED"/>
              </a:buClr>
              <a:buSzPts val="2000"/>
              <a:buFont typeface="Arial"/>
              <a:buNone/>
              <a:defRPr sz="2000" b="0" i="0" u="none" strike="noStrike" cap="none">
                <a:solidFill>
                  <a:srgbClr val="EDEDED"/>
                </a:solidFill>
                <a:latin typeface="Corbel"/>
                <a:ea typeface="Corbel"/>
                <a:cs typeface="Corbel"/>
                <a:sym typeface="Corbel"/>
              </a:defRPr>
            </a:lvl5pPr>
            <a:lvl6pPr marR="0" lvl="5"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orbel"/>
                <a:ea typeface="Corbel"/>
                <a:cs typeface="Corbel"/>
                <a:sym typeface="Corbel"/>
              </a:defRPr>
            </a:lvl6pPr>
            <a:lvl7pPr marR="0" lvl="6"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orbel"/>
                <a:ea typeface="Corbel"/>
                <a:cs typeface="Corbel"/>
                <a:sym typeface="Corbel"/>
              </a:defRPr>
            </a:lvl7pPr>
            <a:lvl8pPr marR="0" lvl="7"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orbel"/>
                <a:ea typeface="Corbel"/>
                <a:cs typeface="Corbel"/>
                <a:sym typeface="Corbel"/>
              </a:defRPr>
            </a:lvl8pPr>
            <a:lvl9pPr marR="0" lvl="8"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orbel"/>
                <a:ea typeface="Corbel"/>
                <a:cs typeface="Corbel"/>
                <a:sym typeface="Corbel"/>
              </a:defRPr>
            </a:lvl9pPr>
          </a:lstStyle>
          <a:p>
            <a:endParaRPr/>
          </a:p>
        </p:txBody>
      </p:sp>
      <p:sp>
        <p:nvSpPr>
          <p:cNvPr id="68" name="Google Shape;68;p19"/>
          <p:cNvSpPr txBox="1">
            <a:spLocks noGrp="1"/>
          </p:cNvSpPr>
          <p:nvPr>
            <p:ph type="body" idx="1"/>
          </p:nvPr>
        </p:nvSpPr>
        <p:spPr>
          <a:xfrm>
            <a:off x="1120000" y="2057400"/>
            <a:ext cx="3652025"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1600"/>
              <a:buNone/>
              <a:defRPr sz="1600">
                <a:solidFill>
                  <a:schemeClr val="lt2"/>
                </a:solidFill>
              </a:defRPr>
            </a:lvl1pPr>
            <a:lvl2pPr marL="914400" lvl="1" indent="-228600" algn="l">
              <a:lnSpc>
                <a:spcPct val="90000"/>
              </a:lnSpc>
              <a:spcBef>
                <a:spcPts val="500"/>
              </a:spcBef>
              <a:spcAft>
                <a:spcPts val="0"/>
              </a:spcAft>
              <a:buClr>
                <a:srgbClr val="EDEDED"/>
              </a:buClr>
              <a:buSzPts val="1400"/>
              <a:buNone/>
              <a:defRPr sz="1400"/>
            </a:lvl2pPr>
            <a:lvl3pPr marL="1371600" lvl="2" indent="-228600" algn="l">
              <a:lnSpc>
                <a:spcPct val="90000"/>
              </a:lnSpc>
              <a:spcBef>
                <a:spcPts val="500"/>
              </a:spcBef>
              <a:spcAft>
                <a:spcPts val="0"/>
              </a:spcAft>
              <a:buClr>
                <a:srgbClr val="EDEDED"/>
              </a:buClr>
              <a:buSzPts val="1200"/>
              <a:buNone/>
              <a:defRPr sz="1200"/>
            </a:lvl3pPr>
            <a:lvl4pPr marL="1828800" lvl="3" indent="-228600" algn="l">
              <a:lnSpc>
                <a:spcPct val="90000"/>
              </a:lnSpc>
              <a:spcBef>
                <a:spcPts val="500"/>
              </a:spcBef>
              <a:spcAft>
                <a:spcPts val="0"/>
              </a:spcAft>
              <a:buClr>
                <a:srgbClr val="EDEDED"/>
              </a:buClr>
              <a:buSzPts val="1000"/>
              <a:buNone/>
              <a:defRPr sz="1000"/>
            </a:lvl4pPr>
            <a:lvl5pPr marL="2286000" lvl="4" indent="-228600" algn="l">
              <a:lnSpc>
                <a:spcPct val="90000"/>
              </a:lnSpc>
              <a:spcBef>
                <a:spcPts val="500"/>
              </a:spcBef>
              <a:spcAft>
                <a:spcPts val="0"/>
              </a:spcAft>
              <a:buClr>
                <a:srgbClr val="EDEDED"/>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69" name="Google Shape;69;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9"/>
        <p:cNvGrpSpPr/>
        <p:nvPr/>
      </p:nvGrpSpPr>
      <p:grpSpPr>
        <a:xfrm>
          <a:off x="0" y="0"/>
          <a:ext cx="0" cy="0"/>
          <a:chOff x="0" y="0"/>
          <a:chExt cx="0" cy="0"/>
        </a:xfrm>
      </p:grpSpPr>
      <p:sp>
        <p:nvSpPr>
          <p:cNvPr id="10" name="Google Shape;10;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EDEDED"/>
              </a:buClr>
              <a:buSzPts val="5400"/>
              <a:buFont typeface="Corbel"/>
              <a:buNone/>
              <a:defRPr sz="5400" b="0" i="0" u="none" strike="noStrike" cap="none">
                <a:solidFill>
                  <a:srgbClr val="EDEDED"/>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0"/>
          <p:cNvSpPr txBox="1">
            <a:spLocks noGrp="1"/>
          </p:cNvSpPr>
          <p:nvPr>
            <p:ph type="body" idx="1"/>
          </p:nvPr>
        </p:nvSpPr>
        <p:spPr>
          <a:xfrm>
            <a:off x="1120000" y="1825625"/>
            <a:ext cx="102338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EDEDED"/>
              </a:buClr>
              <a:buSzPts val="2800"/>
              <a:buFont typeface="Arial"/>
              <a:buChar char="•"/>
              <a:defRPr sz="2800" b="0" i="0" u="none" strike="noStrike" cap="none">
                <a:solidFill>
                  <a:srgbClr val="EDEDED"/>
                </a:solidFill>
                <a:latin typeface="Corbel"/>
                <a:ea typeface="Corbel"/>
                <a:cs typeface="Corbel"/>
                <a:sym typeface="Corbel"/>
              </a:defRPr>
            </a:lvl1pPr>
            <a:lvl2pPr marL="914400" marR="0" lvl="1" indent="-381000" algn="l" rtl="0">
              <a:lnSpc>
                <a:spcPct val="90000"/>
              </a:lnSpc>
              <a:spcBef>
                <a:spcPts val="500"/>
              </a:spcBef>
              <a:spcAft>
                <a:spcPts val="0"/>
              </a:spcAft>
              <a:buClr>
                <a:srgbClr val="EDEDED"/>
              </a:buClr>
              <a:buSzPts val="2400"/>
              <a:buFont typeface="Arial"/>
              <a:buChar char="•"/>
              <a:defRPr sz="2400" b="0" i="0" u="none" strike="noStrike" cap="none">
                <a:solidFill>
                  <a:srgbClr val="EDEDED"/>
                </a:solidFill>
                <a:latin typeface="Corbel"/>
                <a:ea typeface="Corbel"/>
                <a:cs typeface="Corbel"/>
                <a:sym typeface="Corbel"/>
              </a:defRPr>
            </a:lvl2pPr>
            <a:lvl3pPr marL="1371600" marR="0" lvl="2" indent="-355600" algn="l" rtl="0">
              <a:lnSpc>
                <a:spcPct val="90000"/>
              </a:lnSpc>
              <a:spcBef>
                <a:spcPts val="500"/>
              </a:spcBef>
              <a:spcAft>
                <a:spcPts val="0"/>
              </a:spcAft>
              <a:buClr>
                <a:srgbClr val="EDEDED"/>
              </a:buClr>
              <a:buSzPts val="2000"/>
              <a:buFont typeface="Arial"/>
              <a:buChar char="•"/>
              <a:defRPr sz="2000" b="0" i="0" u="none" strike="noStrike" cap="none">
                <a:solidFill>
                  <a:srgbClr val="EDEDED"/>
                </a:solidFill>
                <a:latin typeface="Corbel"/>
                <a:ea typeface="Corbel"/>
                <a:cs typeface="Corbel"/>
                <a:sym typeface="Corbel"/>
              </a:defRPr>
            </a:lvl3pPr>
            <a:lvl4pPr marL="1828800" marR="0" lvl="3" indent="-342900" algn="l" rtl="0">
              <a:lnSpc>
                <a:spcPct val="90000"/>
              </a:lnSpc>
              <a:spcBef>
                <a:spcPts val="500"/>
              </a:spcBef>
              <a:spcAft>
                <a:spcPts val="0"/>
              </a:spcAft>
              <a:buClr>
                <a:srgbClr val="EDEDED"/>
              </a:buClr>
              <a:buSzPts val="1800"/>
              <a:buFont typeface="Arial"/>
              <a:buChar char="•"/>
              <a:defRPr sz="1800" b="0" i="0" u="none" strike="noStrike" cap="none">
                <a:solidFill>
                  <a:srgbClr val="EDEDED"/>
                </a:solidFill>
                <a:latin typeface="Corbel"/>
                <a:ea typeface="Corbel"/>
                <a:cs typeface="Corbel"/>
                <a:sym typeface="Corbel"/>
              </a:defRPr>
            </a:lvl4pPr>
            <a:lvl5pPr marL="2286000" marR="0" lvl="4" indent="-342900" algn="l" rtl="0">
              <a:lnSpc>
                <a:spcPct val="90000"/>
              </a:lnSpc>
              <a:spcBef>
                <a:spcPts val="500"/>
              </a:spcBef>
              <a:spcAft>
                <a:spcPts val="0"/>
              </a:spcAft>
              <a:buClr>
                <a:srgbClr val="EDEDED"/>
              </a:buClr>
              <a:buSzPts val="1800"/>
              <a:buFont typeface="Arial"/>
              <a:buChar char="•"/>
              <a:defRPr sz="1800" b="0" i="0" u="none" strike="noStrike" cap="none">
                <a:solidFill>
                  <a:srgbClr val="EDEDED"/>
                </a:solidFill>
                <a:latin typeface="Corbel"/>
                <a:ea typeface="Corbel"/>
                <a:cs typeface="Corbel"/>
                <a:sym typeface="Corbe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orbel"/>
                <a:ea typeface="Corbel"/>
                <a:cs typeface="Corbel"/>
                <a:sym typeface="Corbe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orbel"/>
                <a:ea typeface="Corbel"/>
                <a:cs typeface="Corbel"/>
                <a:sym typeface="Corbe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orbel"/>
                <a:ea typeface="Corbel"/>
                <a:cs typeface="Corbel"/>
                <a:sym typeface="Corbe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orbel"/>
                <a:ea typeface="Corbel"/>
                <a:cs typeface="Corbel"/>
                <a:sym typeface="Corbel"/>
              </a:defRPr>
            </a:lvl9pPr>
          </a:lstStyle>
          <a:p>
            <a:endParaRPr/>
          </a:p>
        </p:txBody>
      </p:sp>
      <p:sp>
        <p:nvSpPr>
          <p:cNvPr id="12" name="Google Shape;12;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EDEDED"/>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9pPr>
          </a:lstStyle>
          <a:p>
            <a:endParaRPr/>
          </a:p>
        </p:txBody>
      </p:sp>
      <p:sp>
        <p:nvSpPr>
          <p:cNvPr id="13" name="Google Shape;13;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EDEDED"/>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9pPr>
          </a:lstStyle>
          <a:p>
            <a:endParaRPr/>
          </a:p>
        </p:txBody>
      </p:sp>
      <p:sp>
        <p:nvSpPr>
          <p:cNvPr id="14" name="Google Shape;14;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l-G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el.wikipedia.org/wiki/%CE%91%CF%80%CE%B5%CE%AF%CF%81%CE%B1%CE%BD%CE%B8%CE%BF%CF%82#cite_note-1"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
          <p:cNvSpPr txBox="1">
            <a:spLocks noGrp="1"/>
          </p:cNvSpPr>
          <p:nvPr>
            <p:ph type="title"/>
          </p:nvPr>
        </p:nvSpPr>
        <p:spPr>
          <a:xfrm>
            <a:off x="1005208" y="924683"/>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EDEDED"/>
              </a:buClr>
              <a:buSzPct val="100000"/>
              <a:buFont typeface="Corbel"/>
              <a:buNone/>
            </a:pPr>
            <a:r>
              <a:rPr lang="el-GR" b="1" i="1" u="sng" dirty="0"/>
              <a:t>Βουλή Εφήβων : Βήματα Δημοκρατίας- κάνοντας πράξη τη συμμετοχή</a:t>
            </a:r>
            <a:br>
              <a:rPr lang="el-GR" b="1" i="1" u="sng" dirty="0"/>
            </a:br>
            <a:r>
              <a:rPr lang="el-GR" b="1" i="1" u="sng" dirty="0"/>
              <a:t>2020-2021</a:t>
            </a:r>
            <a:endParaRPr b="1" i="1" u="sng" dirty="0"/>
          </a:p>
        </p:txBody>
      </p:sp>
      <p:sp>
        <p:nvSpPr>
          <p:cNvPr id="142" name="Google Shape;142;p1"/>
          <p:cNvSpPr txBox="1">
            <a:spLocks noGrp="1"/>
          </p:cNvSpPr>
          <p:nvPr>
            <p:ph type="body" idx="1"/>
          </p:nvPr>
        </p:nvSpPr>
        <p:spPr>
          <a:xfrm>
            <a:off x="1146058" y="3197661"/>
            <a:ext cx="10233900" cy="3153300"/>
          </a:xfrm>
          <a:prstGeom prst="rect">
            <a:avLst/>
          </a:prstGeom>
          <a:noFill/>
          <a:ln>
            <a:noFill/>
          </a:ln>
        </p:spPr>
        <p:txBody>
          <a:bodyPr spcFirstLastPara="1" wrap="square" lIns="91425" tIns="45700" rIns="91425" bIns="45700" anchor="t" anchorCtr="0">
            <a:noAutofit/>
          </a:bodyPr>
          <a:lstStyle/>
          <a:p>
            <a:pPr marL="228600" lvl="0" indent="-174625" algn="l" rtl="0">
              <a:lnSpc>
                <a:spcPct val="70000"/>
              </a:lnSpc>
              <a:spcBef>
                <a:spcPts val="0"/>
              </a:spcBef>
              <a:spcAft>
                <a:spcPts val="0"/>
              </a:spcAft>
              <a:buClr>
                <a:srgbClr val="EDEDED"/>
              </a:buClr>
              <a:buSzPts val="1950"/>
              <a:buChar char="•"/>
            </a:pPr>
            <a:r>
              <a:rPr lang="el-GR" sz="1950" dirty="0"/>
              <a:t>Εργασία για τις &lt;&lt;Φυσικές Ομορφιές και τα Τοπία της Νάξου&gt;&gt; </a:t>
            </a:r>
            <a:endParaRPr sz="1950" dirty="0"/>
          </a:p>
          <a:p>
            <a:pPr marL="228600" lvl="0" indent="-50800" algn="l" rtl="0">
              <a:lnSpc>
                <a:spcPct val="70000"/>
              </a:lnSpc>
              <a:spcBef>
                <a:spcPts val="1000"/>
              </a:spcBef>
              <a:spcAft>
                <a:spcPts val="0"/>
              </a:spcAft>
              <a:buClr>
                <a:srgbClr val="EDEDED"/>
              </a:buClr>
              <a:buSzPts val="1750"/>
              <a:buNone/>
            </a:pPr>
            <a:endParaRPr sz="1950" dirty="0"/>
          </a:p>
          <a:p>
            <a:pPr marL="228600" lvl="0" indent="-174625" algn="l" rtl="0">
              <a:lnSpc>
                <a:spcPct val="70000"/>
              </a:lnSpc>
              <a:spcBef>
                <a:spcPts val="1000"/>
              </a:spcBef>
              <a:spcAft>
                <a:spcPts val="0"/>
              </a:spcAft>
              <a:buClr>
                <a:srgbClr val="EDEDED"/>
              </a:buClr>
              <a:buSzPts val="1950"/>
              <a:buChar char="•"/>
            </a:pPr>
            <a:r>
              <a:rPr lang="el-GR" sz="1950" dirty="0"/>
              <a:t>Από τους μαθητές του ΓΕΛ. ΤΡΑΓΑΙΑΣ ΝΑΞΟΥ:</a:t>
            </a:r>
            <a:endParaRPr sz="1950" dirty="0"/>
          </a:p>
          <a:p>
            <a:pPr marL="457200" lvl="0" indent="0" algn="l" rtl="0">
              <a:lnSpc>
                <a:spcPct val="70000"/>
              </a:lnSpc>
              <a:spcBef>
                <a:spcPts val="1000"/>
              </a:spcBef>
              <a:spcAft>
                <a:spcPts val="0"/>
              </a:spcAft>
              <a:buNone/>
            </a:pPr>
            <a:endParaRPr sz="1950" dirty="0"/>
          </a:p>
          <a:p>
            <a:pPr marL="228600" lvl="0" indent="-134937" algn="l" rtl="0">
              <a:lnSpc>
                <a:spcPct val="70000"/>
              </a:lnSpc>
              <a:spcBef>
                <a:spcPts val="1000"/>
              </a:spcBef>
              <a:spcAft>
                <a:spcPts val="0"/>
              </a:spcAft>
              <a:buSzPts val="1325"/>
              <a:buChar char="•"/>
            </a:pPr>
            <a:r>
              <a:rPr lang="el-GR" sz="1950" dirty="0"/>
              <a:t>Κυριάκο </a:t>
            </a:r>
            <a:r>
              <a:rPr lang="el-GR" sz="1950" dirty="0" err="1"/>
              <a:t>Ισπανόπουλο</a:t>
            </a:r>
            <a:endParaRPr sz="1950" dirty="0"/>
          </a:p>
          <a:p>
            <a:pPr marL="228600" lvl="0" indent="-134937" algn="l" rtl="0">
              <a:lnSpc>
                <a:spcPct val="70000"/>
              </a:lnSpc>
              <a:spcBef>
                <a:spcPts val="1000"/>
              </a:spcBef>
              <a:spcAft>
                <a:spcPts val="0"/>
              </a:spcAft>
              <a:buSzPts val="1325"/>
              <a:buChar char="•"/>
            </a:pPr>
            <a:r>
              <a:rPr lang="el-GR" sz="1950" dirty="0"/>
              <a:t>Αγαπητό </a:t>
            </a:r>
            <a:r>
              <a:rPr lang="el-GR" sz="1950" dirty="0" err="1"/>
              <a:t>Ανδρή</a:t>
            </a:r>
            <a:endParaRPr sz="1950" dirty="0"/>
          </a:p>
          <a:p>
            <a:pPr marL="228600" lvl="0" indent="-134937" algn="l" rtl="0">
              <a:lnSpc>
                <a:spcPct val="70000"/>
              </a:lnSpc>
              <a:spcBef>
                <a:spcPts val="1000"/>
              </a:spcBef>
              <a:spcAft>
                <a:spcPts val="0"/>
              </a:spcAft>
              <a:buSzPts val="1325"/>
              <a:buChar char="•"/>
            </a:pPr>
            <a:r>
              <a:rPr lang="el-GR" sz="1950" dirty="0"/>
              <a:t>Κωνσταντίνο </a:t>
            </a:r>
            <a:r>
              <a:rPr lang="el-GR" sz="1950" dirty="0" err="1"/>
              <a:t>Κορρέ</a:t>
            </a:r>
            <a:endParaRPr sz="1950" dirty="0"/>
          </a:p>
          <a:p>
            <a:pPr marL="0" lvl="0" indent="0" algn="l" rtl="0">
              <a:lnSpc>
                <a:spcPct val="70000"/>
              </a:lnSpc>
              <a:spcBef>
                <a:spcPts val="1000"/>
              </a:spcBef>
              <a:spcAft>
                <a:spcPts val="0"/>
              </a:spcAft>
              <a:buSzPts val="688"/>
              <a:buNone/>
            </a:pPr>
            <a:endParaRPr sz="1950" dirty="0"/>
          </a:p>
          <a:p>
            <a:pPr marL="0" lvl="0" indent="0" algn="l" rtl="0">
              <a:lnSpc>
                <a:spcPct val="70000"/>
              </a:lnSpc>
              <a:spcBef>
                <a:spcPts val="1000"/>
              </a:spcBef>
              <a:spcAft>
                <a:spcPts val="0"/>
              </a:spcAft>
              <a:buSzPts val="688"/>
              <a:buNone/>
            </a:pPr>
            <a:r>
              <a:rPr lang="el-GR" sz="1950" dirty="0"/>
              <a:t>                                                                                                                                             Υπεύθυνη καθηγήτρια,</a:t>
            </a:r>
            <a:endParaRPr sz="1950" dirty="0"/>
          </a:p>
          <a:p>
            <a:pPr marL="0" lvl="0" indent="0" algn="l" rtl="0">
              <a:lnSpc>
                <a:spcPct val="70000"/>
              </a:lnSpc>
              <a:spcBef>
                <a:spcPts val="1000"/>
              </a:spcBef>
              <a:spcAft>
                <a:spcPts val="0"/>
              </a:spcAft>
              <a:buSzPts val="688"/>
              <a:buNone/>
            </a:pPr>
            <a:r>
              <a:rPr lang="el-GR" sz="1950" dirty="0"/>
              <a:t>                                                                                                                                              Καλτσά Μαρία</a:t>
            </a:r>
            <a:endParaRPr sz="19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dd6e0898dc_1_0"/>
          <p:cNvSpPr txBox="1">
            <a:spLocks noGrp="1"/>
          </p:cNvSpPr>
          <p:nvPr>
            <p:ph type="title"/>
          </p:nvPr>
        </p:nvSpPr>
        <p:spPr>
          <a:xfrm>
            <a:off x="4414800" y="315550"/>
            <a:ext cx="3362400" cy="1325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EDEDED"/>
              </a:buClr>
              <a:buSzPct val="111111"/>
              <a:buFont typeface="Corbel"/>
              <a:buNone/>
            </a:pPr>
            <a:r>
              <a:rPr lang="el-GR" b="1" i="1" u="sng"/>
              <a:t>Απόλλωνας</a:t>
            </a:r>
            <a:endParaRPr b="1" i="1" u="sng"/>
          </a:p>
        </p:txBody>
      </p:sp>
      <p:sp>
        <p:nvSpPr>
          <p:cNvPr id="202" name="Google Shape;202;gdd6e0898dc_1_0"/>
          <p:cNvSpPr txBox="1"/>
          <p:nvPr/>
        </p:nvSpPr>
        <p:spPr>
          <a:xfrm>
            <a:off x="621500" y="1928500"/>
            <a:ext cx="11161200" cy="4191900"/>
          </a:xfrm>
          <a:prstGeom prst="rect">
            <a:avLst/>
          </a:prstGeom>
          <a:solidFill>
            <a:schemeClr val="lt1"/>
          </a:solidFill>
          <a:ln>
            <a:noFill/>
          </a:ln>
        </p:spPr>
        <p:txBody>
          <a:bodyPr spcFirstLastPara="1" wrap="square" lIns="91425" tIns="91425" rIns="91425" bIns="91425" anchor="t" anchorCtr="0">
            <a:spAutoFit/>
          </a:bodyPr>
          <a:lstStyle/>
          <a:p>
            <a:pPr marL="457200" marR="0" lvl="0" indent="0" algn="l" rtl="0">
              <a:lnSpc>
                <a:spcPct val="90000"/>
              </a:lnSpc>
              <a:spcBef>
                <a:spcPts val="0"/>
              </a:spcBef>
              <a:spcAft>
                <a:spcPts val="0"/>
              </a:spcAft>
              <a:buNone/>
            </a:pPr>
            <a:r>
              <a:rPr lang="el-GR" sz="2800" b="0" i="0" u="none" strike="noStrike" cap="none">
                <a:solidFill>
                  <a:schemeClr val="dk1"/>
                </a:solidFill>
                <a:highlight>
                  <a:schemeClr val="lt1"/>
                </a:highlight>
                <a:latin typeface="Corbel"/>
                <a:ea typeface="Corbel"/>
                <a:cs typeface="Corbel"/>
                <a:sym typeface="Corbel"/>
              </a:rPr>
              <a:t>Από το λιμάνι της Νάξου ακολουθούμε τον κεντρικό δρόμο που οδηγεί από τη Χώρα στο παραθεριστικό κέντρο του (45 χλμ.). Στα 6 χιλιόμετρα θα δούμε διασταύρωση για την παραλία Παχιά </a:t>
            </a:r>
            <a:r>
              <a:rPr lang="el-GR" sz="2800">
                <a:solidFill>
                  <a:schemeClr val="dk1"/>
                </a:solidFill>
                <a:highlight>
                  <a:schemeClr val="lt1"/>
                </a:highlight>
                <a:latin typeface="Corbel"/>
                <a:ea typeface="Corbel"/>
                <a:cs typeface="Corbel"/>
                <a:sym typeface="Corbel"/>
              </a:rPr>
              <a:t>ά</a:t>
            </a:r>
            <a:r>
              <a:rPr lang="el-GR" sz="2800" b="0" i="0" u="none" strike="noStrike" cap="none">
                <a:solidFill>
                  <a:schemeClr val="dk1"/>
                </a:solidFill>
                <a:highlight>
                  <a:schemeClr val="lt1"/>
                </a:highlight>
                <a:latin typeface="Corbel"/>
                <a:ea typeface="Corbel"/>
                <a:cs typeface="Corbel"/>
                <a:sym typeface="Corbel"/>
              </a:rPr>
              <a:t>μμο και αμέσως μετά το δρόμο που οδηγεί στην αμμουδερή παραλία Αμύτη.</a:t>
            </a:r>
            <a:br>
              <a:rPr lang="el-GR" sz="2800" b="0" i="0" u="none" strike="noStrike" cap="none">
                <a:solidFill>
                  <a:schemeClr val="dk1"/>
                </a:solidFill>
                <a:highlight>
                  <a:schemeClr val="lt1"/>
                </a:highlight>
                <a:latin typeface="Corbel"/>
                <a:ea typeface="Corbel"/>
                <a:cs typeface="Corbel"/>
                <a:sym typeface="Corbel"/>
              </a:rPr>
            </a:br>
            <a:r>
              <a:rPr lang="el-GR" sz="2800" b="0" i="0" u="none" strike="noStrike" cap="none">
                <a:solidFill>
                  <a:schemeClr val="dk1"/>
                </a:solidFill>
                <a:highlight>
                  <a:schemeClr val="lt1"/>
                </a:highlight>
                <a:latin typeface="Corbel"/>
                <a:ea typeface="Corbel"/>
                <a:cs typeface="Corbel"/>
                <a:sym typeface="Corbel"/>
              </a:rPr>
              <a:t>Επίσης θα προτείνουμε μια στάση στον ήσυχο όρμο Αμπράμ, με το βοτσαλωτό ακρογιάλι. Από Αμπράμ ο δρόμος συνεχίζει ασφάλτινος για το βορειότερο άκρο της Νάξου και το θέρετρο του Απόλλωνα.</a:t>
            </a:r>
            <a:endParaRPr sz="2800" b="0" i="0" u="none" strike="noStrike" cap="none">
              <a:solidFill>
                <a:schemeClr val="dk1"/>
              </a:solidFill>
              <a:highlight>
                <a:schemeClr val="lt1"/>
              </a:highlight>
              <a:latin typeface="Corbel"/>
              <a:ea typeface="Corbel"/>
              <a:cs typeface="Corbel"/>
              <a:sym typeface="Corbel"/>
            </a:endParaRPr>
          </a:p>
          <a:p>
            <a:pPr marL="457200" marR="0" lvl="0" indent="0" algn="l" rtl="0">
              <a:lnSpc>
                <a:spcPct val="90000"/>
              </a:lnSpc>
              <a:spcBef>
                <a:spcPts val="1000"/>
              </a:spcBef>
              <a:spcAft>
                <a:spcPts val="0"/>
              </a:spcAft>
              <a:buNone/>
            </a:pPr>
            <a:r>
              <a:rPr lang="el-GR" sz="2800" b="0" i="0" u="none" strike="noStrike" cap="none">
                <a:solidFill>
                  <a:schemeClr val="dk1"/>
                </a:solidFill>
                <a:highlight>
                  <a:schemeClr val="lt1"/>
                </a:highlight>
                <a:latin typeface="Corbel"/>
                <a:ea typeface="Corbel"/>
                <a:cs typeface="Corbel"/>
                <a:sym typeface="Corbel"/>
              </a:rPr>
              <a:t> Στην πορεία σας θα δείτε τον πύργο της Αγιάς και θα απολαύσετε τη θέα στο πέλαγο από το βορειότερο σημείο του νησιού. Ο Απόλλωνας διαθέτει καλές παραλίες, αρκετά ξενοδοχεία, εστιατόρια.</a:t>
            </a:r>
            <a:endParaRPr sz="2800" b="0" i="0" u="none" strike="noStrike" cap="none">
              <a:solidFill>
                <a:schemeClr val="dk1"/>
              </a:solidFill>
              <a:highlight>
                <a:schemeClr val="lt1"/>
              </a:highlight>
              <a:latin typeface="Corbel"/>
              <a:ea typeface="Corbel"/>
              <a:cs typeface="Corbel"/>
              <a:sym typeface="Corbel"/>
            </a:endParaRPr>
          </a:p>
        </p:txBody>
      </p:sp>
      <p:pic>
        <p:nvPicPr>
          <p:cNvPr id="203" name="Google Shape;203;gdd6e0898dc_1_0"/>
          <p:cNvPicPr preferRelativeResize="0"/>
          <p:nvPr/>
        </p:nvPicPr>
        <p:blipFill rotWithShape="1">
          <a:blip r:embed="rId3">
            <a:alphaModFix/>
          </a:blip>
          <a:srcRect/>
          <a:stretch/>
        </p:blipFill>
        <p:spPr>
          <a:xfrm>
            <a:off x="8237376" y="87425"/>
            <a:ext cx="2999825" cy="15538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dd6e0898dc_1_7"/>
          <p:cNvSpPr txBox="1">
            <a:spLocks noGrp="1"/>
          </p:cNvSpPr>
          <p:nvPr>
            <p:ph type="title"/>
          </p:nvPr>
        </p:nvSpPr>
        <p:spPr>
          <a:xfrm>
            <a:off x="4439400" y="414450"/>
            <a:ext cx="3313200" cy="996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EDEDED"/>
              </a:buClr>
              <a:buSzPct val="100000"/>
              <a:buFont typeface="Corbel"/>
              <a:buNone/>
            </a:pPr>
            <a:r>
              <a:rPr lang="el-GR" b="1" i="1" u="sng"/>
              <a:t>Απόλλωνας</a:t>
            </a:r>
            <a:endParaRPr b="1" i="1" u="sng"/>
          </a:p>
        </p:txBody>
      </p:sp>
      <p:sp>
        <p:nvSpPr>
          <p:cNvPr id="209" name="Google Shape;209;gdd6e0898dc_1_7"/>
          <p:cNvSpPr txBox="1"/>
          <p:nvPr/>
        </p:nvSpPr>
        <p:spPr>
          <a:xfrm>
            <a:off x="469200" y="1950100"/>
            <a:ext cx="11253600" cy="4506900"/>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chemeClr val="dk1"/>
              </a:buClr>
              <a:buSzPts val="1100"/>
              <a:buFont typeface="Arial"/>
              <a:buNone/>
            </a:pPr>
            <a:r>
              <a:rPr lang="el-GR" sz="2600" b="0" i="0" u="none" strike="noStrike" cap="none">
                <a:solidFill>
                  <a:schemeClr val="dk1"/>
                </a:solidFill>
                <a:highlight>
                  <a:schemeClr val="lt1"/>
                </a:highlight>
                <a:latin typeface="Arial"/>
                <a:ea typeface="Arial"/>
                <a:cs typeface="Arial"/>
                <a:sym typeface="Arial"/>
              </a:rPr>
              <a:t>Tο κεντρικό σημείο του χωριού είναι η πλατεία, η οποία είναι διαμορφωμένη σε ημικύκλιο και αποτελεί δομική βάση γύρω από τα όρια της οποίας είναι χτισμένα τα σπίτια και </a:t>
            </a:r>
            <a:r>
              <a:rPr lang="el-GR" sz="2600" b="1" i="0" u="none" strike="noStrike" cap="none">
                <a:solidFill>
                  <a:schemeClr val="dk1"/>
                </a:solidFill>
                <a:highlight>
                  <a:schemeClr val="lt1"/>
                </a:highlight>
                <a:latin typeface="Arial"/>
                <a:ea typeface="Arial"/>
                <a:cs typeface="Arial"/>
                <a:sym typeface="Arial"/>
              </a:rPr>
              <a:t>η εκκλησία του </a:t>
            </a:r>
            <a:r>
              <a:rPr lang="el-GR" sz="2600" b="1">
                <a:solidFill>
                  <a:schemeClr val="dk1"/>
                </a:solidFill>
                <a:highlight>
                  <a:schemeClr val="lt1"/>
                </a:highlight>
              </a:rPr>
              <a:t>Ά</a:t>
            </a:r>
            <a:r>
              <a:rPr lang="el-GR" sz="2600" b="1" i="0" u="none" strike="noStrike" cap="none">
                <a:solidFill>
                  <a:schemeClr val="dk1"/>
                </a:solidFill>
                <a:highlight>
                  <a:schemeClr val="lt1"/>
                </a:highlight>
                <a:latin typeface="Arial"/>
                <a:ea typeface="Arial"/>
                <a:cs typeface="Arial"/>
                <a:sym typeface="Arial"/>
              </a:rPr>
              <a:t>ι Γιάννη</a:t>
            </a:r>
            <a:r>
              <a:rPr lang="el-GR" sz="2600" b="0" i="0" u="none" strike="noStrike" cap="none">
                <a:solidFill>
                  <a:schemeClr val="dk1"/>
                </a:solidFill>
                <a:highlight>
                  <a:schemeClr val="lt1"/>
                </a:highlight>
                <a:latin typeface="Arial"/>
                <a:ea typeface="Arial"/>
                <a:cs typeface="Arial"/>
                <a:sym typeface="Arial"/>
              </a:rPr>
              <a:t>. Στο κεντρικό πέρασμα του χωριού υπάρχουν πολλάΤ παραδοσιακά μαγαζιά, όπου οι καλόκαρδοι νησιώτες έμποροι και εστιάτορες προσφέρουν στους ταξιδιώτες τη δυνατότητα να απολαύσουν τα ντόπια σπιτικά προϊόντα και φαγητά, σύμφωνα με τις παραδοσιακές συνταγές.</a:t>
            </a:r>
            <a:endParaRPr sz="2600" b="0" i="0" u="none" strike="noStrike" cap="none">
              <a:solidFill>
                <a:schemeClr val="dk1"/>
              </a:solidFill>
              <a:highlight>
                <a:schemeClr val="lt1"/>
              </a:highlight>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r>
              <a:rPr lang="el-GR" sz="2600" b="0" i="0" u="none" strike="noStrike" cap="none">
                <a:solidFill>
                  <a:schemeClr val="dk1"/>
                </a:solidFill>
                <a:highlight>
                  <a:schemeClr val="lt1"/>
                </a:highlight>
                <a:latin typeface="Arial"/>
                <a:ea typeface="Arial"/>
                <a:cs typeface="Arial"/>
                <a:sym typeface="Arial"/>
              </a:rPr>
              <a:t>Λίγο πιο πέρα βρίσκεται το μικρό λιμανάκι όπου αράζουν τα ψαροκάικα λίγο πριν ανοιχτούν στη θάλασσα για να ρίξουν τα δίχτυα τους. Εκτός από τους ντόπιους ψαράδες στο χώρο του λιμανιού συγκεντρώνονται και άλλοι γιατί στο άνοιγμα προς το πέλαγος, βρίσκεται πέρασμα ψαριών. Το μικρό λιμανάκι προστατεύεται από ένα μόλο φτιαγμένο από μεγάλους βράχους.</a:t>
            </a:r>
            <a:endParaRPr sz="2600" b="0" i="0" u="none" strike="noStrike" cap="none">
              <a:solidFill>
                <a:schemeClr val="dk1"/>
              </a:solidFill>
              <a:highlight>
                <a:schemeClr val="lt1"/>
              </a:highlight>
              <a:latin typeface="Corbel"/>
              <a:ea typeface="Corbel"/>
              <a:cs typeface="Corbel"/>
              <a:sym typeface="Corbe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gdd6e0898dc_1_13"/>
          <p:cNvSpPr txBox="1">
            <a:spLocks noGrp="1"/>
          </p:cNvSpPr>
          <p:nvPr>
            <p:ph type="title"/>
          </p:nvPr>
        </p:nvSpPr>
        <p:spPr>
          <a:xfrm>
            <a:off x="4292400" y="670775"/>
            <a:ext cx="3607200" cy="1325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EDEDED"/>
              </a:buClr>
              <a:buSzPct val="111111"/>
              <a:buFont typeface="Corbel"/>
              <a:buNone/>
            </a:pPr>
            <a:r>
              <a:rPr lang="el-GR" b="1" i="1" u="sng"/>
              <a:t>Απόλλωνας</a:t>
            </a:r>
            <a:endParaRPr b="1" i="1" u="sng"/>
          </a:p>
        </p:txBody>
      </p:sp>
      <p:sp>
        <p:nvSpPr>
          <p:cNvPr id="215" name="Google Shape;215;gdd6e0898dc_1_13"/>
          <p:cNvSpPr txBox="1"/>
          <p:nvPr/>
        </p:nvSpPr>
        <p:spPr>
          <a:xfrm>
            <a:off x="469200" y="1895954"/>
            <a:ext cx="11253600" cy="4451400"/>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chemeClr val="dk1"/>
              </a:buClr>
              <a:buSzPts val="1100"/>
              <a:buFont typeface="Arial"/>
              <a:buNone/>
            </a:pPr>
            <a:r>
              <a:rPr lang="el-GR" sz="2800" b="0" i="0" u="none" strike="noStrike" cap="none">
                <a:solidFill>
                  <a:schemeClr val="dk1"/>
                </a:solidFill>
                <a:highlight>
                  <a:schemeClr val="lt1"/>
                </a:highlight>
                <a:latin typeface="Arial"/>
                <a:ea typeface="Arial"/>
                <a:cs typeface="Arial"/>
                <a:sym typeface="Arial"/>
              </a:rPr>
              <a:t>Στην αντίθετη πλευρά του λιμανιού και ακολουθώντας την κατεύθυνση του ημικυκλίου της πλατείας, αρχίζει η μεγάλη παραλία, που διαγράφει κι αυτή ημικυκλική γραμμή, καταλήγοντας ανατολικά στο βουνό </a:t>
            </a:r>
            <a:r>
              <a:rPr lang="el-GR" sz="2800" b="1" i="0" u="none" strike="noStrike" cap="none">
                <a:solidFill>
                  <a:schemeClr val="dk1"/>
                </a:solidFill>
                <a:highlight>
                  <a:schemeClr val="lt1"/>
                </a:highlight>
                <a:latin typeface="Arial"/>
                <a:ea typeface="Arial"/>
                <a:cs typeface="Arial"/>
                <a:sym typeface="Arial"/>
              </a:rPr>
              <a:t>Καλόγερο</a:t>
            </a:r>
            <a:r>
              <a:rPr lang="el-GR" sz="2800" b="0" i="0" u="none" strike="noStrike" cap="none">
                <a:solidFill>
                  <a:schemeClr val="dk1"/>
                </a:solidFill>
                <a:highlight>
                  <a:schemeClr val="lt1"/>
                </a:highlight>
                <a:latin typeface="Arial"/>
                <a:ea typeface="Arial"/>
                <a:cs typeface="Arial"/>
                <a:sym typeface="Arial"/>
              </a:rPr>
              <a:t>, και σχηματίζοντας ένα θαυμάσιο φυσικό λιμάνι. Εκεί ο επισκέπτης χαίρεται την πεντακάθαρη θάλασσα και αναπνέει τον ζωογόνο αέρα που ανΣτην αδύεται απ' αυτήν.</a:t>
            </a:r>
            <a:endParaRPr sz="2800" b="0" i="0" u="none" strike="noStrike" cap="none">
              <a:solidFill>
                <a:schemeClr val="dk1"/>
              </a:solidFill>
              <a:highlight>
                <a:schemeClr val="lt1"/>
              </a:highlight>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r>
              <a:rPr lang="el-GR" sz="2800" b="0" i="0" u="none" strike="noStrike" cap="none">
                <a:solidFill>
                  <a:schemeClr val="dk1"/>
                </a:solidFill>
                <a:highlight>
                  <a:schemeClr val="lt1"/>
                </a:highlight>
                <a:latin typeface="Arial"/>
                <a:ea typeface="Arial"/>
                <a:cs typeface="Arial"/>
                <a:sym typeface="Arial"/>
              </a:rPr>
              <a:t>Ο Απόλλωνας είναι περικυκλωμένος από ορεινούς όγκους, από τους οποίους άλλοι ομαλά και άλλοι απότομα, σβήνουν στη θάλασσα, προσφέροντας πρωτόγνωρη ομορφιά. Μεγαλοπρεπέστερος είναι ο ορεινός όγκος του </a:t>
            </a:r>
            <a:r>
              <a:rPr lang="el-GR" sz="2800" b="1" i="0" u="none" strike="noStrike" cap="none">
                <a:solidFill>
                  <a:schemeClr val="dk1"/>
                </a:solidFill>
                <a:highlight>
                  <a:schemeClr val="lt1"/>
                </a:highlight>
                <a:latin typeface="Arial"/>
                <a:ea typeface="Arial"/>
                <a:cs typeface="Arial"/>
                <a:sym typeface="Arial"/>
              </a:rPr>
              <a:t>Καλόγερου</a:t>
            </a:r>
            <a:r>
              <a:rPr lang="el-GR" sz="2800" b="0" i="0" u="none" strike="noStrike" cap="none">
                <a:solidFill>
                  <a:schemeClr val="dk1"/>
                </a:solidFill>
                <a:highlight>
                  <a:schemeClr val="lt1"/>
                </a:highlight>
                <a:latin typeface="Arial"/>
                <a:ea typeface="Arial"/>
                <a:cs typeface="Arial"/>
                <a:sym typeface="Arial"/>
              </a:rPr>
              <a:t> στ' ανατολικά του οικισμού, με απόληξη πολύ απότομη προς τη θάλασσα, στο ακρωτήριο </a:t>
            </a:r>
            <a:r>
              <a:rPr lang="el-GR" sz="2800" b="1" i="0" u="none" strike="noStrike" cap="none">
                <a:solidFill>
                  <a:schemeClr val="dk1"/>
                </a:solidFill>
                <a:highlight>
                  <a:schemeClr val="lt1"/>
                </a:highlight>
                <a:latin typeface="Arial"/>
                <a:ea typeface="Arial"/>
                <a:cs typeface="Arial"/>
                <a:sym typeface="Arial"/>
              </a:rPr>
              <a:t>Βενέτικο</a:t>
            </a:r>
            <a:r>
              <a:rPr lang="el-GR" sz="2800" b="0" i="0" u="none" strike="noStrike" cap="none">
                <a:solidFill>
                  <a:schemeClr val="dk1"/>
                </a:solidFill>
                <a:highlight>
                  <a:schemeClr val="lt1"/>
                </a:highlight>
                <a:latin typeface="Arial"/>
                <a:ea typeface="Arial"/>
                <a:cs typeface="Arial"/>
                <a:sym typeface="Arial"/>
              </a:rPr>
              <a:t>.</a:t>
            </a:r>
            <a:endParaRPr sz="3100" b="0" i="0" u="none" strike="noStrike" cap="none">
              <a:solidFill>
                <a:schemeClr val="dk1"/>
              </a:solidFill>
              <a:highlight>
                <a:schemeClr val="lt1"/>
              </a:highlight>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gdd6e0898dc_1_27"/>
          <p:cNvSpPr txBox="1">
            <a:spLocks noGrp="1"/>
          </p:cNvSpPr>
          <p:nvPr>
            <p:ph type="title"/>
          </p:nvPr>
        </p:nvSpPr>
        <p:spPr>
          <a:xfrm>
            <a:off x="4292400" y="315550"/>
            <a:ext cx="3607200" cy="1325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EDEDED"/>
              </a:buClr>
              <a:buSzPct val="100000"/>
              <a:buFont typeface="Corbel"/>
              <a:buNone/>
            </a:pPr>
            <a:r>
              <a:rPr lang="el-GR" b="1" i="1" u="sng"/>
              <a:t>Απείρανθος</a:t>
            </a:r>
            <a:endParaRPr b="1" i="1" u="sng"/>
          </a:p>
        </p:txBody>
      </p:sp>
      <p:pic>
        <p:nvPicPr>
          <p:cNvPr id="221" name="Google Shape;221;gdd6e0898dc_1_27"/>
          <p:cNvPicPr preferRelativeResize="0"/>
          <p:nvPr/>
        </p:nvPicPr>
        <p:blipFill rotWithShape="1">
          <a:blip r:embed="rId3">
            <a:alphaModFix/>
          </a:blip>
          <a:srcRect/>
          <a:stretch/>
        </p:blipFill>
        <p:spPr>
          <a:xfrm>
            <a:off x="2571987" y="2220472"/>
            <a:ext cx="7048025" cy="31461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gdd6e0898dc_1_32"/>
          <p:cNvSpPr txBox="1">
            <a:spLocks noGrp="1"/>
          </p:cNvSpPr>
          <p:nvPr>
            <p:ph type="title"/>
          </p:nvPr>
        </p:nvSpPr>
        <p:spPr>
          <a:xfrm>
            <a:off x="4319695" y="360012"/>
            <a:ext cx="3607200" cy="1325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EDEDED"/>
              </a:buClr>
              <a:buSzPct val="100000"/>
              <a:buFont typeface="Corbel"/>
              <a:buNone/>
            </a:pPr>
            <a:r>
              <a:rPr lang="el-GR" b="1" i="1" u="sng"/>
              <a:t>Απείρανθος</a:t>
            </a:r>
            <a:endParaRPr b="1" i="1" u="sng"/>
          </a:p>
        </p:txBody>
      </p:sp>
      <p:sp>
        <p:nvSpPr>
          <p:cNvPr id="227" name="Google Shape;227;gdd6e0898dc_1_32"/>
          <p:cNvSpPr txBox="1"/>
          <p:nvPr/>
        </p:nvSpPr>
        <p:spPr>
          <a:xfrm>
            <a:off x="625073" y="2091625"/>
            <a:ext cx="11253600" cy="3688672"/>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2300"/>
              <a:buFont typeface="Arial"/>
              <a:buNone/>
            </a:pPr>
            <a:r>
              <a:rPr lang="el-GR" sz="2300" b="0" i="0" u="none" strike="noStrike" cap="none" dirty="0">
                <a:solidFill>
                  <a:srgbClr val="202122"/>
                </a:solidFill>
                <a:highlight>
                  <a:srgbClr val="FFFFFF"/>
                </a:highlight>
                <a:latin typeface="Arial"/>
                <a:ea typeface="Arial"/>
                <a:cs typeface="Arial"/>
                <a:sym typeface="Arial"/>
              </a:rPr>
              <a:t>Η </a:t>
            </a:r>
            <a:r>
              <a:rPr lang="el-GR" sz="2300" b="1" i="0" u="none" strike="noStrike" cap="none" dirty="0" err="1">
                <a:solidFill>
                  <a:srgbClr val="202122"/>
                </a:solidFill>
                <a:highlight>
                  <a:srgbClr val="FFFFFF"/>
                </a:highlight>
                <a:latin typeface="Arial"/>
                <a:ea typeface="Arial"/>
                <a:cs typeface="Arial"/>
                <a:sym typeface="Arial"/>
              </a:rPr>
              <a:t>Απείρανθος</a:t>
            </a:r>
            <a:r>
              <a:rPr lang="el-GR" sz="2300" b="0" i="0" u="none" strike="noStrike" cap="none" dirty="0">
                <a:solidFill>
                  <a:srgbClr val="202122"/>
                </a:solidFill>
                <a:highlight>
                  <a:srgbClr val="FFFFFF"/>
                </a:highlight>
                <a:latin typeface="Arial"/>
                <a:ea typeface="Arial"/>
                <a:cs typeface="Arial"/>
                <a:sym typeface="Arial"/>
              </a:rPr>
              <a:t> (ή </a:t>
            </a:r>
            <a:r>
              <a:rPr lang="el-GR" sz="2300" b="1" i="0" u="none" strike="noStrike" cap="none" dirty="0">
                <a:solidFill>
                  <a:srgbClr val="202122"/>
                </a:solidFill>
                <a:highlight>
                  <a:srgbClr val="FFFFFF"/>
                </a:highlight>
                <a:latin typeface="Arial"/>
                <a:ea typeface="Arial"/>
                <a:cs typeface="Arial"/>
                <a:sym typeface="Arial"/>
              </a:rPr>
              <a:t>τ' </a:t>
            </a:r>
            <a:r>
              <a:rPr lang="el-GR" sz="2300" b="1" i="0" u="none" strike="noStrike" cap="none" dirty="0" err="1">
                <a:solidFill>
                  <a:srgbClr val="202122"/>
                </a:solidFill>
                <a:highlight>
                  <a:srgbClr val="FFFFFF"/>
                </a:highlight>
                <a:latin typeface="Arial"/>
                <a:ea typeface="Arial"/>
                <a:cs typeface="Arial"/>
                <a:sym typeface="Arial"/>
              </a:rPr>
              <a:t>Απεράθου</a:t>
            </a:r>
            <a:r>
              <a:rPr lang="el-GR" sz="2300" b="0" i="0" u="none" strike="noStrike" cap="none" dirty="0">
                <a:solidFill>
                  <a:srgbClr val="202122"/>
                </a:solidFill>
                <a:highlight>
                  <a:srgbClr val="FFFFFF"/>
                </a:highlight>
                <a:latin typeface="Arial"/>
                <a:ea typeface="Arial"/>
                <a:cs typeface="Arial"/>
                <a:sym typeface="Arial"/>
              </a:rPr>
              <a:t> κατά το τοπικό ιδίωμα) είναι χωριό της ορεινής Νάξου. Απέχει 28 χιλιόμετρα από την πρωτεύουσα του νησιού, χτισμένο σε υψόμετρο μεταξύ 570 και 640 μέτρων στις ανατολικές υπώρειες του όρους Φανάρι. Η </a:t>
            </a:r>
            <a:r>
              <a:rPr lang="el-GR" sz="2300" b="0" i="0" u="none" strike="noStrike" cap="none" dirty="0" err="1">
                <a:solidFill>
                  <a:srgbClr val="202122"/>
                </a:solidFill>
                <a:highlight>
                  <a:srgbClr val="FFFFFF"/>
                </a:highlight>
                <a:latin typeface="Arial"/>
                <a:ea typeface="Arial"/>
                <a:cs typeface="Arial"/>
                <a:sym typeface="Arial"/>
              </a:rPr>
              <a:t>Φαναριώτισσα</a:t>
            </a:r>
            <a:r>
              <a:rPr lang="el-GR" sz="2300" b="0" i="0" u="none" strike="noStrike" cap="none" dirty="0">
                <a:solidFill>
                  <a:srgbClr val="202122"/>
                </a:solidFill>
                <a:highlight>
                  <a:srgbClr val="FFFFFF"/>
                </a:highlight>
                <a:latin typeface="Arial"/>
                <a:ea typeface="Arial"/>
                <a:cs typeface="Arial"/>
                <a:sym typeface="Arial"/>
              </a:rPr>
              <a:t> είναι μια μικρή εκκλησία στην κορυφή του βουνού, σαράντα πέντε λεπτά με τα πόδια από την </a:t>
            </a:r>
            <a:r>
              <a:rPr lang="el-GR" sz="2300" b="0" i="0" u="none" strike="noStrike" cap="none" dirty="0" err="1">
                <a:solidFill>
                  <a:srgbClr val="202122"/>
                </a:solidFill>
                <a:highlight>
                  <a:srgbClr val="FFFFFF"/>
                </a:highlight>
                <a:latin typeface="Arial"/>
                <a:ea typeface="Arial"/>
                <a:cs typeface="Arial"/>
                <a:sym typeface="Arial"/>
              </a:rPr>
              <a:t>Απείρανθο</a:t>
            </a:r>
            <a:r>
              <a:rPr lang="el-GR" sz="2300" b="0" i="0" u="none" strike="noStrike" cap="none" dirty="0">
                <a:solidFill>
                  <a:srgbClr val="202122"/>
                </a:solidFill>
                <a:highlight>
                  <a:srgbClr val="FFFFFF"/>
                </a:highlight>
                <a:latin typeface="Arial"/>
                <a:ea typeface="Arial"/>
                <a:cs typeface="Arial"/>
                <a:sym typeface="Arial"/>
              </a:rPr>
              <a:t> και συγκεντρώνει πολλούς προσκυνητές. Η Παναγία η </a:t>
            </a:r>
            <a:r>
              <a:rPr lang="el-GR" sz="2300" b="0" i="0" u="none" strike="noStrike" cap="none" dirty="0" err="1">
                <a:solidFill>
                  <a:srgbClr val="202122"/>
                </a:solidFill>
                <a:highlight>
                  <a:srgbClr val="FFFFFF"/>
                </a:highlight>
                <a:latin typeface="Arial"/>
                <a:ea typeface="Arial"/>
                <a:cs typeface="Arial"/>
                <a:sym typeface="Arial"/>
              </a:rPr>
              <a:t>Φαναριώτισσα</a:t>
            </a:r>
            <a:r>
              <a:rPr lang="el-GR" sz="2300" b="0" i="0" u="none" strike="noStrike" cap="none" dirty="0">
                <a:solidFill>
                  <a:srgbClr val="202122"/>
                </a:solidFill>
                <a:highlight>
                  <a:srgbClr val="FFFFFF"/>
                </a:highlight>
                <a:latin typeface="Arial"/>
                <a:ea typeface="Arial"/>
                <a:cs typeface="Arial"/>
                <a:sym typeface="Arial"/>
              </a:rPr>
              <a:t>- Άγρυπνος Φρουρός </a:t>
            </a:r>
            <a:r>
              <a:rPr lang="el-GR" sz="2300" dirty="0" err="1">
                <a:solidFill>
                  <a:srgbClr val="202122"/>
                </a:solidFill>
                <a:highlight>
                  <a:srgbClr val="FFFFFF"/>
                </a:highlight>
              </a:rPr>
              <a:t>τ</a:t>
            </a:r>
            <a:r>
              <a:rPr lang="el-GR" sz="2300" b="0" i="0" u="none" strike="noStrike" cap="none" dirty="0" err="1" smtClean="0">
                <a:solidFill>
                  <a:srgbClr val="202122"/>
                </a:solidFill>
                <a:highlight>
                  <a:srgbClr val="FFFFFF"/>
                </a:highlight>
                <a:latin typeface="Arial"/>
                <a:ea typeface="Arial"/>
                <a:cs typeface="Arial"/>
                <a:sym typeface="Arial"/>
              </a:rPr>
              <a:t>’Απεράθου</a:t>
            </a:r>
            <a:r>
              <a:rPr lang="el-GR" sz="2300" b="0" i="0" u="none" strike="noStrike" cap="none" dirty="0">
                <a:solidFill>
                  <a:srgbClr val="202122"/>
                </a:solidFill>
                <a:highlight>
                  <a:srgbClr val="FFFFFF"/>
                </a:highlight>
                <a:latin typeface="Arial"/>
                <a:ea typeface="Arial"/>
                <a:cs typeface="Arial"/>
                <a:sym typeface="Arial"/>
              </a:rPr>
              <a:t>, με </a:t>
            </a:r>
            <a:r>
              <a:rPr lang="el-GR" sz="2300" dirty="0" smtClean="0">
                <a:solidFill>
                  <a:srgbClr val="202122"/>
                </a:solidFill>
                <a:highlight>
                  <a:srgbClr val="FFFFFF"/>
                </a:highlight>
              </a:rPr>
              <a:t>τ</a:t>
            </a:r>
            <a:r>
              <a:rPr lang="el-GR" sz="2300" b="0" i="0" u="none" strike="noStrike" cap="none" dirty="0" smtClean="0">
                <a:solidFill>
                  <a:srgbClr val="202122"/>
                </a:solidFill>
                <a:highlight>
                  <a:srgbClr val="FFFFFF"/>
                </a:highlight>
                <a:latin typeface="Arial"/>
                <a:ea typeface="Arial"/>
                <a:cs typeface="Arial"/>
                <a:sym typeface="Arial"/>
              </a:rPr>
              <a:t>η </a:t>
            </a:r>
            <a:r>
              <a:rPr lang="el-GR" sz="2300" b="0" i="0" u="none" strike="noStrike" cap="none" dirty="0">
                <a:solidFill>
                  <a:srgbClr val="202122"/>
                </a:solidFill>
                <a:highlight>
                  <a:srgbClr val="FFFFFF"/>
                </a:highlight>
                <a:latin typeface="Arial"/>
                <a:ea typeface="Arial"/>
                <a:cs typeface="Arial"/>
                <a:sym typeface="Arial"/>
              </a:rPr>
              <a:t>Σκέπη </a:t>
            </a:r>
            <a:r>
              <a:rPr lang="el-GR" sz="2300" b="0" i="0" u="none" strike="noStrike" cap="none" dirty="0" smtClean="0">
                <a:solidFill>
                  <a:srgbClr val="202122"/>
                </a:solidFill>
                <a:highlight>
                  <a:srgbClr val="FFFFFF"/>
                </a:highlight>
                <a:latin typeface="Arial"/>
                <a:ea typeface="Arial"/>
                <a:cs typeface="Arial"/>
                <a:sym typeface="Arial"/>
              </a:rPr>
              <a:t>της </a:t>
            </a:r>
            <a:r>
              <a:rPr lang="el-GR" sz="2300" b="0" i="0" u="none" strike="noStrike" cap="none" dirty="0">
                <a:solidFill>
                  <a:srgbClr val="202122"/>
                </a:solidFill>
                <a:highlight>
                  <a:srgbClr val="FFFFFF"/>
                </a:highlight>
                <a:latin typeface="Arial"/>
                <a:ea typeface="Arial"/>
                <a:cs typeface="Arial"/>
                <a:sym typeface="Arial"/>
              </a:rPr>
              <a:t>προστατεύει το χωριό  γι</a:t>
            </a:r>
            <a:r>
              <a:rPr lang="el-GR" sz="2300" b="0" i="0" u="none" strike="noStrike" cap="none" dirty="0" smtClean="0">
                <a:solidFill>
                  <a:srgbClr val="202122"/>
                </a:solidFill>
                <a:highlight>
                  <a:srgbClr val="FFFFFF"/>
                </a:highlight>
                <a:latin typeface="Arial"/>
                <a:ea typeface="Arial"/>
                <a:cs typeface="Arial"/>
                <a:sym typeface="Arial"/>
              </a:rPr>
              <a:t>’ αυτό </a:t>
            </a:r>
            <a:r>
              <a:rPr lang="el-GR" sz="2300" b="0" i="0" u="none" strike="noStrike" cap="none" dirty="0">
                <a:solidFill>
                  <a:srgbClr val="202122"/>
                </a:solidFill>
                <a:highlight>
                  <a:srgbClr val="FFFFFF"/>
                </a:highlight>
                <a:latin typeface="Arial"/>
                <a:ea typeface="Arial"/>
                <a:cs typeface="Arial"/>
                <a:sym typeface="Arial"/>
              </a:rPr>
              <a:t>και όλοι προστρέχουν </a:t>
            </a:r>
            <a:r>
              <a:rPr lang="el-GR" sz="2300" dirty="0">
                <a:solidFill>
                  <a:srgbClr val="202122"/>
                </a:solidFill>
                <a:highlight>
                  <a:srgbClr val="FFFFFF"/>
                </a:highlight>
              </a:rPr>
              <a:t>σ</a:t>
            </a:r>
            <a:r>
              <a:rPr lang="el-GR" sz="2300" b="0" i="0" u="none" strike="noStrike" cap="none" dirty="0" smtClean="0">
                <a:solidFill>
                  <a:srgbClr val="202122"/>
                </a:solidFill>
                <a:highlight>
                  <a:srgbClr val="FFFFFF"/>
                </a:highlight>
                <a:latin typeface="Arial"/>
                <a:ea typeface="Arial"/>
                <a:cs typeface="Arial"/>
                <a:sym typeface="Arial"/>
              </a:rPr>
              <a:t>τη </a:t>
            </a:r>
            <a:r>
              <a:rPr lang="el-GR" sz="2300" b="0" i="0" u="none" strike="noStrike" cap="none" dirty="0">
                <a:solidFill>
                  <a:srgbClr val="202122"/>
                </a:solidFill>
                <a:highlight>
                  <a:srgbClr val="FFFFFF"/>
                </a:highlight>
                <a:latin typeface="Arial"/>
                <a:ea typeface="Arial"/>
                <a:cs typeface="Arial"/>
                <a:sym typeface="Arial"/>
              </a:rPr>
              <a:t>Χάρη </a:t>
            </a:r>
            <a:r>
              <a:rPr lang="el-GR" sz="2300" b="0" i="0" u="none" strike="noStrike" cap="none" dirty="0" smtClean="0">
                <a:solidFill>
                  <a:srgbClr val="202122"/>
                </a:solidFill>
                <a:highlight>
                  <a:srgbClr val="FFFFFF"/>
                </a:highlight>
                <a:latin typeface="Arial"/>
                <a:ea typeface="Arial"/>
                <a:cs typeface="Arial"/>
                <a:sym typeface="Arial"/>
              </a:rPr>
              <a:t>της</a:t>
            </a:r>
            <a:r>
              <a:rPr lang="el-GR" sz="2300" b="0" i="0" u="none" strike="noStrike" cap="none" dirty="0">
                <a:solidFill>
                  <a:srgbClr val="202122"/>
                </a:solidFill>
                <a:highlight>
                  <a:srgbClr val="FFFFFF"/>
                </a:highlight>
                <a:latin typeface="Arial"/>
                <a:ea typeface="Arial"/>
                <a:cs typeface="Arial"/>
                <a:sym typeface="Arial"/>
              </a:rPr>
              <a:t>, τη Διακαινήσιμο Παρασκευή ( Ζωοδόχου Πηγής )  και </a:t>
            </a:r>
            <a:r>
              <a:rPr lang="el-GR" sz="2300" b="0" i="0" u="none" strike="noStrike" cap="none" dirty="0" smtClean="0">
                <a:solidFill>
                  <a:srgbClr val="202122"/>
                </a:solidFill>
                <a:highlight>
                  <a:srgbClr val="FFFFFF"/>
                </a:highlight>
                <a:latin typeface="Arial"/>
                <a:ea typeface="Arial"/>
                <a:cs typeface="Arial"/>
                <a:sym typeface="Arial"/>
              </a:rPr>
              <a:t>την </a:t>
            </a:r>
            <a:r>
              <a:rPr lang="el-GR" sz="2300" b="0" i="0" u="none" strike="noStrike" cap="none" dirty="0">
                <a:solidFill>
                  <a:srgbClr val="202122"/>
                </a:solidFill>
                <a:highlight>
                  <a:srgbClr val="FFFFFF"/>
                </a:highlight>
                <a:latin typeface="Arial"/>
                <a:ea typeface="Arial"/>
                <a:cs typeface="Arial"/>
                <a:sym typeface="Arial"/>
              </a:rPr>
              <a:t>επικαλούνται. Χτίστηκε το χίλια οκτακόσια ογδόντα έξι από </a:t>
            </a:r>
            <a:r>
              <a:rPr lang="el-GR" sz="2300" b="0" i="0" u="none" strike="noStrike" cap="none" dirty="0" err="1">
                <a:solidFill>
                  <a:srgbClr val="202122"/>
                </a:solidFill>
                <a:highlight>
                  <a:srgbClr val="FFFFFF"/>
                </a:highlight>
                <a:latin typeface="Arial"/>
                <a:ea typeface="Arial"/>
                <a:cs typeface="Arial"/>
                <a:sym typeface="Arial"/>
              </a:rPr>
              <a:t>Απεραθίτες</a:t>
            </a:r>
            <a:r>
              <a:rPr lang="el-GR" sz="2300" b="0" i="0" u="none" strike="noStrike" cap="none" dirty="0">
                <a:solidFill>
                  <a:srgbClr val="202122"/>
                </a:solidFill>
                <a:highlight>
                  <a:srgbClr val="FFFFFF"/>
                </a:highlight>
                <a:latin typeface="Arial"/>
                <a:ea typeface="Arial"/>
                <a:cs typeface="Arial"/>
                <a:sym typeface="Arial"/>
              </a:rPr>
              <a:t> </a:t>
            </a:r>
            <a:r>
              <a:rPr lang="el-GR" sz="2300" b="0" i="0" u="none" strike="noStrike" cap="none" dirty="0" smtClean="0">
                <a:solidFill>
                  <a:srgbClr val="202122"/>
                </a:solidFill>
                <a:highlight>
                  <a:srgbClr val="FFFFFF"/>
                </a:highlight>
                <a:latin typeface="Arial"/>
                <a:ea typeface="Arial"/>
                <a:cs typeface="Arial"/>
                <a:sym typeface="Arial"/>
              </a:rPr>
              <a:t>βοσκούς. </a:t>
            </a:r>
            <a:r>
              <a:rPr lang="el-GR" sz="2300" dirty="0" smtClean="0">
                <a:solidFill>
                  <a:srgbClr val="202122"/>
                </a:solidFill>
                <a:highlight>
                  <a:srgbClr val="FFFFFF"/>
                </a:highlight>
              </a:rPr>
              <a:t>Από την κορυφή του βουνού αυτού όταν έχει καθαρή ατμόσφαιρα βλέπεις όλο το νησί αλλά και τα γύρω νησιά, όπως επίσης σε σπάνιες περιπτώσεις, τις ακτές της Τουρκίας. Απίστευτη φυσική ομορφιά!</a:t>
            </a:r>
            <a:endParaRPr sz="2300" b="0" i="0" u="none" strike="noStrike" cap="none" dirty="0">
              <a:solidFill>
                <a:schemeClr val="dk1"/>
              </a:solidFill>
              <a:highlight>
                <a:schemeClr val="lt1"/>
              </a:highlight>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gdd6e0898dc_1_38"/>
          <p:cNvSpPr txBox="1">
            <a:spLocks noGrp="1"/>
          </p:cNvSpPr>
          <p:nvPr>
            <p:ph type="title"/>
          </p:nvPr>
        </p:nvSpPr>
        <p:spPr>
          <a:xfrm>
            <a:off x="469200" y="740000"/>
            <a:ext cx="3607200" cy="1325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EDEDED"/>
              </a:buClr>
              <a:buSzPct val="100000"/>
              <a:buFont typeface="Corbel"/>
              <a:buNone/>
            </a:pPr>
            <a:r>
              <a:rPr lang="el-GR" b="1" i="1" u="sng"/>
              <a:t>Απείρανθος</a:t>
            </a:r>
            <a:endParaRPr b="1" i="1" u="sng"/>
          </a:p>
        </p:txBody>
      </p:sp>
      <p:sp>
        <p:nvSpPr>
          <p:cNvPr id="233" name="Google Shape;233;gdd6e0898dc_1_38"/>
          <p:cNvSpPr txBox="1"/>
          <p:nvPr/>
        </p:nvSpPr>
        <p:spPr>
          <a:xfrm>
            <a:off x="469200" y="2897175"/>
            <a:ext cx="11253600" cy="3675600"/>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2800"/>
              <a:buFont typeface="Arial"/>
              <a:buNone/>
            </a:pPr>
            <a:r>
              <a:rPr lang="el-GR" sz="2800" b="0" i="0" u="none" strike="noStrike" cap="none">
                <a:solidFill>
                  <a:srgbClr val="202122"/>
                </a:solidFill>
                <a:highlight>
                  <a:srgbClr val="FFFFFF"/>
                </a:highlight>
                <a:latin typeface="Arial"/>
                <a:ea typeface="Arial"/>
                <a:cs typeface="Arial"/>
                <a:sym typeface="Arial"/>
              </a:rPr>
              <a:t>Καθώς ανεβαίνεις το ανηφορικό μονοπάτι που οδηγεί στη Φαναριώτισσα μαγεύεσαι από την πανέμορφη φύση, τη φρυγανική βλάστηση, τα γκρίζα βουνά, τα ελεύθερα πουλιά, τη μυρωδιά του θυμαριού, της ρίγανης και της ασπαρτιάς. Εκεί ψηλά στη Φαναριώτισσα το θέαμα είναι μαγευτικό. Αντικρύζεις το καταγάλανο Αιγαίο και βλέπεις μπροστά στα μάτια σου όλη τη Νάξο και όλες σχεδόν τις Κυκλάδες. Εκεί πράγματι αναπνέεις δροσερό αγέρα του βουνού. Όποιος ανεβαίνει εκεί ψηλά στη Φαναριώτισσα, παίρνει δυνάμεις κι αντοχές κι αληθινή ζωή.</a:t>
            </a:r>
            <a:endParaRPr sz="3300" b="0" i="0" u="none" strike="noStrike" cap="none">
              <a:solidFill>
                <a:schemeClr val="dk1"/>
              </a:solidFill>
              <a:highlight>
                <a:schemeClr val="lt1"/>
              </a:highlight>
              <a:latin typeface="Arial"/>
              <a:ea typeface="Arial"/>
              <a:cs typeface="Arial"/>
              <a:sym typeface="Arial"/>
            </a:endParaRPr>
          </a:p>
        </p:txBody>
      </p:sp>
      <p:pic>
        <p:nvPicPr>
          <p:cNvPr id="234" name="Google Shape;234;gdd6e0898dc_1_38"/>
          <p:cNvPicPr preferRelativeResize="0"/>
          <p:nvPr/>
        </p:nvPicPr>
        <p:blipFill rotWithShape="1">
          <a:blip r:embed="rId3">
            <a:alphaModFix/>
          </a:blip>
          <a:srcRect/>
          <a:stretch/>
        </p:blipFill>
        <p:spPr>
          <a:xfrm>
            <a:off x="4955701" y="368200"/>
            <a:ext cx="4248899" cy="2281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gdd6e0898dc_1_43"/>
          <p:cNvSpPr txBox="1">
            <a:spLocks noGrp="1"/>
          </p:cNvSpPr>
          <p:nvPr>
            <p:ph type="title"/>
          </p:nvPr>
        </p:nvSpPr>
        <p:spPr>
          <a:xfrm>
            <a:off x="4292400" y="315550"/>
            <a:ext cx="3607200" cy="1325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EDEDED"/>
              </a:buClr>
              <a:buSzPct val="100000"/>
              <a:buFont typeface="Corbel"/>
              <a:buNone/>
            </a:pPr>
            <a:r>
              <a:rPr lang="el-GR" b="1" i="1" u="sng"/>
              <a:t>Απείρανθος</a:t>
            </a:r>
            <a:endParaRPr b="1" i="1" u="sng"/>
          </a:p>
        </p:txBody>
      </p:sp>
      <p:sp>
        <p:nvSpPr>
          <p:cNvPr id="240" name="Google Shape;240;gdd6e0898dc_1_43"/>
          <p:cNvSpPr txBox="1"/>
          <p:nvPr/>
        </p:nvSpPr>
        <p:spPr>
          <a:xfrm>
            <a:off x="469200" y="1591200"/>
            <a:ext cx="11253600" cy="4063500"/>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2800"/>
              <a:buFont typeface="Arial"/>
              <a:buNone/>
            </a:pPr>
            <a:r>
              <a:rPr lang="el-GR" sz="2800" b="0" i="0" u="none" strike="noStrike" cap="none">
                <a:solidFill>
                  <a:srgbClr val="202122"/>
                </a:solidFill>
                <a:highlight>
                  <a:srgbClr val="FFFFFF"/>
                </a:highlight>
                <a:latin typeface="Arial"/>
                <a:ea typeface="Arial"/>
                <a:cs typeface="Arial"/>
                <a:sym typeface="Arial"/>
              </a:rPr>
              <a:t>Η Απείρανθος είναι ένα παραδοσιακό πετρόκτιστο χωριό. Όσον αφορά την προέλευση των κατοίκων της υπάρχουν πολλές εκδοχές. Λόγω της ομοιότητας πολιτισμού, διαλέκτου, ηθών και εθίμων, ικανότητας στην ποίηση και μουσική με την Κρήτη, συγκεκριμένα τα Σφακιά και τα Ανώγεια, πιθανολογείται πως μεγάλο ποσοστό του πληθυσμού της Απειράνθου κατάγεται από εκεί. Υπάρχει, όμως, και η εκδοχή πως κάτοικοι του χωριού κατάγονται από παράλια της Μικράς Ασίας.</a:t>
            </a:r>
            <a:endParaRPr sz="2800" b="0" i="0" u="none" strike="noStrike" cap="none">
              <a:solidFill>
                <a:srgbClr val="202122"/>
              </a:solidFill>
              <a:highlight>
                <a:srgbClr val="FFFFFF"/>
              </a:highlight>
              <a:latin typeface="Arial"/>
              <a:ea typeface="Arial"/>
              <a:cs typeface="Arial"/>
              <a:sym typeface="Arial"/>
            </a:endParaRPr>
          </a:p>
          <a:p>
            <a:pPr marL="0" marR="0" lvl="0" indent="0" algn="l" rtl="0">
              <a:lnSpc>
                <a:spcPct val="90000"/>
              </a:lnSpc>
              <a:spcBef>
                <a:spcPts val="0"/>
              </a:spcBef>
              <a:spcAft>
                <a:spcPts val="0"/>
              </a:spcAft>
              <a:buClr>
                <a:srgbClr val="000000"/>
              </a:buClr>
              <a:buSzPts val="2800"/>
              <a:buFont typeface="Arial"/>
              <a:buNone/>
            </a:pPr>
            <a:r>
              <a:rPr lang="el-GR" sz="2800" b="0" i="0" u="none" strike="noStrike" cap="none">
                <a:solidFill>
                  <a:srgbClr val="202122"/>
                </a:solidFill>
                <a:highlight>
                  <a:srgbClr val="FFFFFF"/>
                </a:highlight>
                <a:latin typeface="Arial"/>
                <a:ea typeface="Arial"/>
                <a:cs typeface="Arial"/>
                <a:sym typeface="Arial"/>
              </a:rPr>
              <a:t>Οι κάτοικοί του ασχολούνται με την κτηνοτροφία, τα σμυριδορυχεία,</a:t>
            </a:r>
            <a:r>
              <a:rPr lang="el-GR" sz="2800" b="0" i="0" u="none" strike="noStrike" cap="none" baseline="30000">
                <a:solidFill>
                  <a:srgbClr val="0645AD"/>
                </a:solidFill>
                <a:highlight>
                  <a:srgbClr val="FFFFFF"/>
                </a:highlight>
                <a:uFill>
                  <a:noFill/>
                </a:uFill>
                <a:latin typeface="Arial"/>
                <a:ea typeface="Arial"/>
                <a:cs typeface="Arial"/>
                <a:sym typeface="Aria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a:t>
            </a:r>
            <a:r>
              <a:rPr lang="el-GR" sz="2800" b="0" i="0" u="none" strike="noStrike" cap="none">
                <a:solidFill>
                  <a:srgbClr val="202122"/>
                </a:solidFill>
                <a:highlight>
                  <a:srgbClr val="FFFFFF"/>
                </a:highlight>
                <a:latin typeface="Arial"/>
                <a:ea typeface="Arial"/>
                <a:cs typeface="Arial"/>
                <a:sym typeface="Arial"/>
              </a:rPr>
              <a:t> ενώ μετά την δεκαετία του '80 και με τον τουρισμό.</a:t>
            </a:r>
            <a:endParaRPr sz="2800" b="0" i="0" u="none" strike="noStrike" cap="none">
              <a:solidFill>
                <a:srgbClr val="202122"/>
              </a:solidFill>
              <a:highlight>
                <a:srgbClr val="FFFFFF"/>
              </a:highlight>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gdd6e0898dc_2_0"/>
          <p:cNvSpPr txBox="1">
            <a:spLocks noGrp="1"/>
          </p:cNvSpPr>
          <p:nvPr>
            <p:ph type="title"/>
          </p:nvPr>
        </p:nvSpPr>
        <p:spPr>
          <a:xfrm>
            <a:off x="4825650" y="809750"/>
            <a:ext cx="2540700" cy="611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EDEDED"/>
              </a:buClr>
              <a:buSzPct val="100000"/>
              <a:buFont typeface="Corbel"/>
              <a:buNone/>
            </a:pPr>
            <a:r>
              <a:rPr lang="el-GR" sz="4000" b="1" i="1" u="sng" dirty="0" err="1" smtClean="0"/>
              <a:t>Κόρωνος</a:t>
            </a:r>
            <a:endParaRPr sz="4000" b="1" i="1" u="sng" dirty="0"/>
          </a:p>
        </p:txBody>
      </p:sp>
      <p:pic>
        <p:nvPicPr>
          <p:cNvPr id="247" name="Google Shape;247;gdd6e0898dc_2_0"/>
          <p:cNvPicPr preferRelativeResize="0"/>
          <p:nvPr/>
        </p:nvPicPr>
        <p:blipFill rotWithShape="1">
          <a:blip r:embed="rId3">
            <a:alphaModFix/>
          </a:blip>
          <a:srcRect/>
          <a:stretch/>
        </p:blipFill>
        <p:spPr>
          <a:xfrm>
            <a:off x="3558850" y="1883275"/>
            <a:ext cx="5265650" cy="39597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gdd6e0898dc_2_25"/>
          <p:cNvSpPr txBox="1">
            <a:spLocks noGrp="1"/>
          </p:cNvSpPr>
          <p:nvPr>
            <p:ph type="title"/>
          </p:nvPr>
        </p:nvSpPr>
        <p:spPr>
          <a:xfrm>
            <a:off x="4292400" y="315550"/>
            <a:ext cx="2763900" cy="1325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EDEDED"/>
              </a:buClr>
              <a:buSzPct val="100000"/>
              <a:buFont typeface="Corbel"/>
              <a:buNone/>
            </a:pPr>
            <a:r>
              <a:rPr lang="el-GR" b="1" i="1" u="sng"/>
              <a:t>Κόρωνος</a:t>
            </a:r>
            <a:endParaRPr b="1" i="1" u="sng"/>
          </a:p>
        </p:txBody>
      </p:sp>
      <p:sp>
        <p:nvSpPr>
          <p:cNvPr id="253" name="Google Shape;253;gdd6e0898dc_2_25"/>
          <p:cNvSpPr txBox="1"/>
          <p:nvPr/>
        </p:nvSpPr>
        <p:spPr>
          <a:xfrm>
            <a:off x="469200" y="1591200"/>
            <a:ext cx="11253600" cy="1897200"/>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15000"/>
              </a:lnSpc>
              <a:spcBef>
                <a:spcPts val="500"/>
              </a:spcBef>
              <a:spcAft>
                <a:spcPts val="500"/>
              </a:spcAft>
              <a:buClr>
                <a:srgbClr val="000000"/>
              </a:buClr>
              <a:buSzPts val="2500"/>
              <a:buFont typeface="Arial"/>
              <a:buNone/>
            </a:pPr>
            <a:r>
              <a:rPr lang="el-GR" sz="2500" b="0" i="0" u="none" strike="noStrike" cap="none">
                <a:solidFill>
                  <a:srgbClr val="202122"/>
                </a:solidFill>
                <a:highlight>
                  <a:schemeClr val="lt1"/>
                </a:highlight>
                <a:latin typeface="Arial"/>
                <a:ea typeface="Arial"/>
                <a:cs typeface="Arial"/>
                <a:sym typeface="Arial"/>
              </a:rPr>
              <a:t>Πρόκειται για έναν από τους παλαιότερους οικισμούς της βορειοδυτικής Νάξου, αφού αναφέρεται ότι δημιουργήθηκε περίπου το 1200 ενώ υπάρχουν ευρήματα από τη Νεολιθική Εποχή αλλά και από την πρώτη περίοδο του Κυκλαδικού πολιτισμού.</a:t>
            </a:r>
            <a:endParaRPr sz="2500" b="0" i="0" u="none" strike="noStrike" cap="none">
              <a:solidFill>
                <a:srgbClr val="202122"/>
              </a:solidFill>
              <a:highlight>
                <a:schemeClr val="lt1"/>
              </a:highlight>
              <a:latin typeface="Arial"/>
              <a:ea typeface="Arial"/>
              <a:cs typeface="Arial"/>
              <a:sym typeface="Arial"/>
            </a:endParaRPr>
          </a:p>
        </p:txBody>
      </p:sp>
      <p:pic>
        <p:nvPicPr>
          <p:cNvPr id="254" name="Google Shape;254;gdd6e0898dc_2_25"/>
          <p:cNvPicPr preferRelativeResize="0"/>
          <p:nvPr/>
        </p:nvPicPr>
        <p:blipFill rotWithShape="1">
          <a:blip r:embed="rId3">
            <a:alphaModFix/>
          </a:blip>
          <a:srcRect/>
          <a:stretch/>
        </p:blipFill>
        <p:spPr>
          <a:xfrm>
            <a:off x="4136253" y="3076775"/>
            <a:ext cx="4310100" cy="32325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gdd6e0898dc_2_8"/>
          <p:cNvSpPr txBox="1">
            <a:spLocks noGrp="1"/>
          </p:cNvSpPr>
          <p:nvPr>
            <p:ph type="title"/>
          </p:nvPr>
        </p:nvSpPr>
        <p:spPr>
          <a:xfrm>
            <a:off x="5184775" y="1081688"/>
            <a:ext cx="2763900" cy="1325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EDEDED"/>
              </a:buClr>
              <a:buSzPct val="100000"/>
              <a:buFont typeface="Corbel"/>
              <a:buNone/>
            </a:pPr>
            <a:r>
              <a:rPr lang="el-GR" b="1" i="1" u="sng"/>
              <a:t>Κόρωνος</a:t>
            </a:r>
            <a:endParaRPr b="1" i="1" u="sng"/>
          </a:p>
        </p:txBody>
      </p:sp>
      <p:sp>
        <p:nvSpPr>
          <p:cNvPr id="260" name="Google Shape;260;gdd6e0898dc_2_8"/>
          <p:cNvSpPr txBox="1"/>
          <p:nvPr/>
        </p:nvSpPr>
        <p:spPr>
          <a:xfrm>
            <a:off x="469200" y="3128525"/>
            <a:ext cx="11253600" cy="3224700"/>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15000"/>
              </a:lnSpc>
              <a:spcBef>
                <a:spcPts val="500"/>
              </a:spcBef>
              <a:spcAft>
                <a:spcPts val="500"/>
              </a:spcAft>
              <a:buClr>
                <a:srgbClr val="000000"/>
              </a:buClr>
              <a:buSzPts val="2500"/>
              <a:buFont typeface="Arial"/>
              <a:buNone/>
            </a:pPr>
            <a:r>
              <a:rPr lang="el-GR" sz="2500" b="0" i="0" u="none" strike="noStrike" cap="none">
                <a:solidFill>
                  <a:srgbClr val="202122"/>
                </a:solidFill>
                <a:highlight>
                  <a:schemeClr val="lt1"/>
                </a:highlight>
                <a:latin typeface="Arial"/>
                <a:ea typeface="Arial"/>
                <a:cs typeface="Arial"/>
                <a:sym typeface="Arial"/>
              </a:rPr>
              <a:t>Το μεγαλύτερο μέρος του χωριού είναι κτισμένο στις αντικριστές πλευρές μιας βαθιάς και καταπράσινης ρεματιάς, γι αυτό και η ονομασία «Βόθροι» που του είχε αποδοθεί έως το 1932 περίπου. Για τη μετάβαση από τη μια πλευρά του χωριού στην άλλη, παλιότερα υπήρχε μια αρκετά μεγάλη γέφυρα, το «Γιοφύρι». Η ιδιαίτερη ρυμοτομία και η παραδοσιακή αρχιτεκτονική των σπιτιών συνθέτουν μια ασυνήθιστη όσο και μαγευτική εικόνα που ξεφεύγει από τις κυκλαδίτικες καταβολές και παραπέμπει έντονα σε χωριό του Πηλίου.</a:t>
            </a:r>
            <a:endParaRPr sz="2500" b="0" i="0" u="none" strike="noStrike" cap="none">
              <a:solidFill>
                <a:srgbClr val="202122"/>
              </a:solidFill>
              <a:highlight>
                <a:schemeClr val="lt1"/>
              </a:highlight>
              <a:latin typeface="Arial"/>
              <a:ea typeface="Arial"/>
              <a:cs typeface="Arial"/>
              <a:sym typeface="Arial"/>
            </a:endParaRPr>
          </a:p>
        </p:txBody>
      </p:sp>
      <p:pic>
        <p:nvPicPr>
          <p:cNvPr id="261" name="Google Shape;261;gdd6e0898dc_2_8"/>
          <p:cNvPicPr preferRelativeResize="0"/>
          <p:nvPr/>
        </p:nvPicPr>
        <p:blipFill rotWithShape="1">
          <a:blip r:embed="rId3">
            <a:alphaModFix/>
          </a:blip>
          <a:srcRect/>
          <a:stretch/>
        </p:blipFill>
        <p:spPr>
          <a:xfrm>
            <a:off x="245150" y="480800"/>
            <a:ext cx="4047250" cy="252747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gdd79f0c54d_0_3"/>
          <p:cNvSpPr txBox="1">
            <a:spLocks noGrp="1"/>
          </p:cNvSpPr>
          <p:nvPr>
            <p:ph type="body" idx="1"/>
          </p:nvPr>
        </p:nvSpPr>
        <p:spPr>
          <a:xfrm>
            <a:off x="3220123" y="2126776"/>
            <a:ext cx="8867100" cy="3381300"/>
          </a:xfrm>
          <a:prstGeom prst="rect">
            <a:avLst/>
          </a:prstGeom>
          <a:solidFill>
            <a:schemeClr val="lt1"/>
          </a:solidFill>
          <a:ln>
            <a:noFill/>
          </a:ln>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688"/>
              <a:buNone/>
            </a:pPr>
            <a:r>
              <a:rPr lang="el-GR" sz="2400" dirty="0">
                <a:solidFill>
                  <a:srgbClr val="202122"/>
                </a:solidFill>
                <a:highlight>
                  <a:srgbClr val="FFFFFF"/>
                </a:highlight>
                <a:latin typeface="Arial"/>
                <a:ea typeface="Arial"/>
                <a:cs typeface="Arial"/>
                <a:sym typeface="Arial"/>
              </a:rPr>
              <a:t>Η Νάξος είναι ελληνικό νησί, με έκταση 429,79 </a:t>
            </a:r>
            <a:r>
              <a:rPr lang="el-GR" sz="2400" dirty="0" err="1">
                <a:solidFill>
                  <a:srgbClr val="202122"/>
                </a:solidFill>
                <a:highlight>
                  <a:srgbClr val="FFFFFF"/>
                </a:highlight>
                <a:latin typeface="Arial"/>
                <a:ea typeface="Arial"/>
                <a:cs typeface="Arial"/>
                <a:sym typeface="Arial"/>
              </a:rPr>
              <a:t>τ.χλμ</a:t>
            </a:r>
            <a:r>
              <a:rPr lang="el-GR" sz="2400" dirty="0">
                <a:solidFill>
                  <a:srgbClr val="202122"/>
                </a:solidFill>
                <a:highlight>
                  <a:srgbClr val="FFFFFF"/>
                </a:highlight>
                <a:latin typeface="Arial"/>
                <a:ea typeface="Arial"/>
                <a:cs typeface="Arial"/>
                <a:sym typeface="Arial"/>
              </a:rPr>
              <a:t>. και απέχει 103 ναυτικά μίλια από τον Πειραιά. Αποτελεί το μεγαλύτερο νησί των Κυκλάδων, στο Αιγαίο πέλαγος. Κατά την παράδοση, οι πρώτοι κάτοικοι του νησιού ήταν οι Θράκες και οι Πελασγοί. Αργότερα ήρθαν οι Κάρες, με αρχηγό τον Νάξο, στον οποίο και αποδίδεται το όνομα του νησιού. Υπήρξε το κέντρο του αρχαϊκού κυκλαδικού </a:t>
            </a:r>
            <a:r>
              <a:rPr lang="el-GR" sz="2400" dirty="0" err="1">
                <a:solidFill>
                  <a:srgbClr val="202122"/>
                </a:solidFill>
                <a:highlight>
                  <a:srgbClr val="FFFFFF"/>
                </a:highlight>
                <a:latin typeface="Arial"/>
                <a:ea typeface="Arial"/>
                <a:cs typeface="Arial"/>
                <a:sym typeface="Arial"/>
              </a:rPr>
              <a:t>πολιτισμού.Το</a:t>
            </a:r>
            <a:r>
              <a:rPr lang="el-GR" sz="2400" dirty="0">
                <a:solidFill>
                  <a:srgbClr val="202122"/>
                </a:solidFill>
                <a:highlight>
                  <a:srgbClr val="FFFFFF"/>
                </a:highlight>
                <a:latin typeface="Arial"/>
                <a:ea typeface="Arial"/>
                <a:cs typeface="Arial"/>
                <a:sym typeface="Arial"/>
              </a:rPr>
              <a:t> νησί είναι γνωστό ως πηγή σμύριδας, ενός πετρώματος πλούσιου σε κορούνδιο, το οποίο μέχρι τη σύγχρονη εποχή ήταν ένα από τα καλύτερα διαθέσιμα λειαντικά</a:t>
            </a:r>
            <a:r>
              <a:rPr lang="el-GR" dirty="0">
                <a:solidFill>
                  <a:srgbClr val="202122"/>
                </a:solidFill>
                <a:highlight>
                  <a:srgbClr val="FFFFFF"/>
                </a:highlight>
                <a:latin typeface="Arial"/>
                <a:ea typeface="Arial"/>
                <a:cs typeface="Arial"/>
                <a:sym typeface="Arial"/>
              </a:rPr>
              <a:t>.</a:t>
            </a:r>
            <a:endParaRPr dirty="0"/>
          </a:p>
        </p:txBody>
      </p:sp>
      <p:sp>
        <p:nvSpPr>
          <p:cNvPr id="148" name="Google Shape;148;gdd79f0c54d_0_3"/>
          <p:cNvSpPr txBox="1"/>
          <p:nvPr/>
        </p:nvSpPr>
        <p:spPr>
          <a:xfrm>
            <a:off x="4408000" y="678925"/>
            <a:ext cx="2391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GR" sz="4800" b="1" i="1" u="sng">
                <a:solidFill>
                  <a:srgbClr val="202122"/>
                </a:solidFill>
                <a:highlight>
                  <a:srgbClr val="FFFFFF"/>
                </a:highlight>
              </a:rPr>
              <a:t>ΝΑΞΟΣ</a:t>
            </a:r>
            <a:endParaRPr sz="4800" b="1" i="1" u="sng"/>
          </a:p>
        </p:txBody>
      </p:sp>
      <p:pic>
        <p:nvPicPr>
          <p:cNvPr id="149" name="Google Shape;149;gdd79f0c54d_0_3"/>
          <p:cNvPicPr preferRelativeResize="0"/>
          <p:nvPr/>
        </p:nvPicPr>
        <p:blipFill>
          <a:blip r:embed="rId3">
            <a:alphaModFix/>
          </a:blip>
          <a:stretch>
            <a:fillRect/>
          </a:stretch>
        </p:blipFill>
        <p:spPr>
          <a:xfrm>
            <a:off x="319474" y="173825"/>
            <a:ext cx="2900649" cy="41016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gdd6e0898dc_1_50"/>
          <p:cNvSpPr txBox="1">
            <a:spLocks noGrp="1"/>
          </p:cNvSpPr>
          <p:nvPr>
            <p:ph type="title"/>
          </p:nvPr>
        </p:nvSpPr>
        <p:spPr>
          <a:xfrm>
            <a:off x="4292400" y="315550"/>
            <a:ext cx="2763900" cy="1325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EDEDED"/>
              </a:buClr>
              <a:buSzPct val="100000"/>
              <a:buFont typeface="Corbel"/>
              <a:buNone/>
            </a:pPr>
            <a:r>
              <a:rPr lang="el-GR" b="1" i="1" u="sng"/>
              <a:t>Κόρωνος</a:t>
            </a:r>
            <a:endParaRPr b="1" i="1" u="sng"/>
          </a:p>
        </p:txBody>
      </p:sp>
      <p:sp>
        <p:nvSpPr>
          <p:cNvPr id="267" name="Google Shape;267;gdd6e0898dc_1_50"/>
          <p:cNvSpPr txBox="1"/>
          <p:nvPr/>
        </p:nvSpPr>
        <p:spPr>
          <a:xfrm>
            <a:off x="469200" y="1591200"/>
            <a:ext cx="11253600" cy="4450419"/>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2800"/>
              <a:buFont typeface="Arial"/>
              <a:buNone/>
            </a:pPr>
            <a:r>
              <a:rPr lang="el-GR" sz="2800" b="0" i="0" u="none" strike="noStrike" cap="none" dirty="0">
                <a:solidFill>
                  <a:srgbClr val="202122"/>
                </a:solidFill>
                <a:highlight>
                  <a:schemeClr val="lt1"/>
                </a:highlight>
                <a:latin typeface="Arial"/>
                <a:ea typeface="Arial"/>
                <a:cs typeface="Arial"/>
                <a:sym typeface="Arial"/>
              </a:rPr>
              <a:t>Ο τουριστικός οδηγός για τις Κυκλάδες, του </a:t>
            </a:r>
            <a:r>
              <a:rPr lang="el-GR" sz="2800" b="0" i="0" u="none" strike="noStrike" cap="none" dirty="0" err="1">
                <a:solidFill>
                  <a:srgbClr val="202122"/>
                </a:solidFill>
                <a:highlight>
                  <a:schemeClr val="lt1"/>
                </a:highlight>
                <a:latin typeface="Arial"/>
                <a:ea typeface="Arial"/>
                <a:cs typeface="Arial"/>
                <a:sym typeface="Arial"/>
              </a:rPr>
              <a:t>National</a:t>
            </a:r>
            <a:r>
              <a:rPr lang="el-GR" sz="2800" b="0" i="0" u="none" strike="noStrike" cap="none" dirty="0">
                <a:solidFill>
                  <a:srgbClr val="202122"/>
                </a:solidFill>
                <a:highlight>
                  <a:schemeClr val="lt1"/>
                </a:highlight>
                <a:latin typeface="Arial"/>
                <a:ea typeface="Arial"/>
                <a:cs typeface="Arial"/>
                <a:sym typeface="Arial"/>
              </a:rPr>
              <a:t> </a:t>
            </a:r>
            <a:r>
              <a:rPr lang="el-GR" sz="2800" b="0" i="0" u="none" strike="noStrike" cap="none" dirty="0" err="1">
                <a:solidFill>
                  <a:srgbClr val="202122"/>
                </a:solidFill>
                <a:highlight>
                  <a:schemeClr val="lt1"/>
                </a:highlight>
                <a:latin typeface="Arial"/>
                <a:ea typeface="Arial"/>
                <a:cs typeface="Arial"/>
                <a:sym typeface="Arial"/>
              </a:rPr>
              <a:t>Geographic</a:t>
            </a:r>
            <a:r>
              <a:rPr lang="el-GR" sz="2800" b="0" i="0" u="none" strike="noStrike" cap="none" dirty="0">
                <a:solidFill>
                  <a:srgbClr val="202122"/>
                </a:solidFill>
                <a:highlight>
                  <a:schemeClr val="lt1"/>
                </a:highlight>
                <a:latin typeface="Arial"/>
                <a:ea typeface="Arial"/>
                <a:cs typeface="Arial"/>
                <a:sym typeface="Arial"/>
              </a:rPr>
              <a:t>,</a:t>
            </a:r>
            <a:endParaRPr sz="2800" b="0" i="0" u="none" strike="noStrike" cap="none" dirty="0">
              <a:solidFill>
                <a:srgbClr val="202122"/>
              </a:solidFill>
              <a:highlight>
                <a:schemeClr val="lt1"/>
              </a:highlight>
              <a:latin typeface="Arial"/>
              <a:ea typeface="Arial"/>
              <a:cs typeface="Arial"/>
              <a:sym typeface="Arial"/>
            </a:endParaRPr>
          </a:p>
          <a:p>
            <a:pPr marL="0" marR="0" lvl="0" indent="0" algn="l" rtl="0">
              <a:lnSpc>
                <a:spcPct val="90000"/>
              </a:lnSpc>
              <a:spcBef>
                <a:spcPts val="0"/>
              </a:spcBef>
              <a:spcAft>
                <a:spcPts val="0"/>
              </a:spcAft>
              <a:buClr>
                <a:srgbClr val="000000"/>
              </a:buClr>
              <a:buSzPts val="2800"/>
              <a:buFont typeface="Arial"/>
              <a:buNone/>
            </a:pPr>
            <a:r>
              <a:rPr lang="el-GR" sz="2800" b="0" i="0" u="none" strike="noStrike" cap="none" dirty="0">
                <a:solidFill>
                  <a:srgbClr val="202122"/>
                </a:solidFill>
                <a:highlight>
                  <a:schemeClr val="lt1"/>
                </a:highlight>
                <a:latin typeface="Arial"/>
                <a:ea typeface="Arial"/>
                <a:cs typeface="Arial"/>
                <a:sym typeface="Arial"/>
              </a:rPr>
              <a:t> περιγράφει την </a:t>
            </a:r>
            <a:r>
              <a:rPr lang="el-GR" sz="2800" b="0" i="0" u="none" strike="noStrike" cap="none" dirty="0" err="1">
                <a:solidFill>
                  <a:srgbClr val="202122"/>
                </a:solidFill>
                <a:highlight>
                  <a:schemeClr val="lt1"/>
                </a:highlight>
                <a:latin typeface="Arial"/>
                <a:ea typeface="Arial"/>
                <a:cs typeface="Arial"/>
                <a:sym typeface="Arial"/>
              </a:rPr>
              <a:t>Κόρωνο</a:t>
            </a:r>
            <a:r>
              <a:rPr lang="el-GR" sz="2800" b="0" i="0" u="none" strike="noStrike" cap="none" dirty="0">
                <a:solidFill>
                  <a:srgbClr val="202122"/>
                </a:solidFill>
                <a:highlight>
                  <a:schemeClr val="lt1"/>
                </a:highlight>
                <a:latin typeface="Arial"/>
                <a:ea typeface="Arial"/>
                <a:cs typeface="Arial"/>
                <a:sym typeface="Arial"/>
              </a:rPr>
              <a:t> ως ένα από τα πιο εντυπωσιακά χωριά της ορεινής Νάξου, με τα πλακόστρωτα σοκάκια του, τις καμάρες και τα </a:t>
            </a:r>
            <a:r>
              <a:rPr lang="el-GR" sz="2800" b="0" i="0" u="none" strike="noStrike" cap="none" dirty="0" err="1">
                <a:solidFill>
                  <a:srgbClr val="202122"/>
                </a:solidFill>
                <a:highlight>
                  <a:schemeClr val="lt1"/>
                </a:highlight>
                <a:latin typeface="Arial"/>
                <a:ea typeface="Arial"/>
                <a:cs typeface="Arial"/>
                <a:sym typeface="Arial"/>
              </a:rPr>
              <a:t>στεγαστά</a:t>
            </a:r>
            <a:r>
              <a:rPr lang="el-GR" sz="2800" b="0" i="0" u="none" strike="noStrike" cap="none" dirty="0">
                <a:solidFill>
                  <a:srgbClr val="202122"/>
                </a:solidFill>
                <a:highlight>
                  <a:schemeClr val="lt1"/>
                </a:highlight>
                <a:latin typeface="Arial"/>
                <a:ea typeface="Arial"/>
                <a:cs typeface="Arial"/>
                <a:sym typeface="Arial"/>
              </a:rPr>
              <a:t>, τα </a:t>
            </a:r>
            <a:r>
              <a:rPr lang="el-GR" sz="2800" b="0" i="0" u="none" strike="noStrike" cap="none" dirty="0" err="1">
                <a:solidFill>
                  <a:srgbClr val="202122"/>
                </a:solidFill>
                <a:highlight>
                  <a:schemeClr val="lt1"/>
                </a:highlight>
                <a:latin typeface="Arial"/>
                <a:ea typeface="Arial"/>
                <a:cs typeface="Arial"/>
                <a:sym typeface="Arial"/>
              </a:rPr>
              <a:t>ασπροβαμμένα</a:t>
            </a:r>
            <a:r>
              <a:rPr lang="el-GR" sz="2800" b="0" i="0" u="none" strike="noStrike" cap="none" dirty="0">
                <a:solidFill>
                  <a:srgbClr val="202122"/>
                </a:solidFill>
                <a:highlight>
                  <a:schemeClr val="lt1"/>
                </a:highlight>
                <a:latin typeface="Arial"/>
                <a:ea typeface="Arial"/>
                <a:cs typeface="Arial"/>
                <a:sym typeface="Arial"/>
              </a:rPr>
              <a:t> σκαλοπάτια που ενώνουν τις πάνω με τις κάτω γειτονιές, τα νησιώτικα μικρά σπίτια με τις παμπάλαιες πόρτες τους βαμμένες σε έντονα χρώματα την εκκλησία της Αγίας Μαρίνας τη μικρή πλατεία με «εξώστη», τους παλιούς καφενέδες και τις ταβερνούλες</a:t>
            </a:r>
            <a:r>
              <a:rPr lang="el-GR" sz="2800" b="0" i="0" u="none" strike="noStrike" cap="none" dirty="0" smtClean="0">
                <a:solidFill>
                  <a:srgbClr val="202122"/>
                </a:solidFill>
                <a:highlight>
                  <a:schemeClr val="lt1"/>
                </a:highlight>
                <a:latin typeface="Arial"/>
                <a:ea typeface="Arial"/>
                <a:cs typeface="Arial"/>
                <a:sym typeface="Arial"/>
              </a:rPr>
              <a:t>. Πο</a:t>
            </a:r>
            <a:r>
              <a:rPr lang="el-GR" sz="2800" dirty="0" smtClean="0">
                <a:solidFill>
                  <a:srgbClr val="202122"/>
                </a:solidFill>
                <a:highlight>
                  <a:schemeClr val="lt1"/>
                </a:highlight>
              </a:rPr>
              <a:t>λύ πράσινο και πηγές αντικρύζει ο επισκέπτης γύρω από το χωριό. Οι βουνοπλαγιές βλέπουν τη θάλασσα  και έτσι το στεριανό και το θαλασσινό στοιχείο συνδέονται σε ένα πλαίσιο </a:t>
            </a:r>
            <a:r>
              <a:rPr lang="el-GR" sz="2800" dirty="0" err="1" smtClean="0">
                <a:solidFill>
                  <a:srgbClr val="202122"/>
                </a:solidFill>
                <a:highlight>
                  <a:schemeClr val="lt1"/>
                </a:highlight>
              </a:rPr>
              <a:t>φυσικόυ</a:t>
            </a:r>
            <a:r>
              <a:rPr lang="el-GR" sz="2800" dirty="0" smtClean="0">
                <a:solidFill>
                  <a:srgbClr val="202122"/>
                </a:solidFill>
                <a:highlight>
                  <a:schemeClr val="lt1"/>
                </a:highlight>
              </a:rPr>
              <a:t> κάλλους.</a:t>
            </a:r>
            <a:endParaRPr sz="2800" b="0" i="0" u="none" strike="noStrike" cap="none" dirty="0">
              <a:solidFill>
                <a:srgbClr val="202122"/>
              </a:solidFill>
              <a:highlight>
                <a:schemeClr val="lt1"/>
              </a:highlight>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8"/>
          <p:cNvSpPr txBox="1">
            <a:spLocks noGrp="1"/>
          </p:cNvSpPr>
          <p:nvPr>
            <p:ph type="title"/>
          </p:nvPr>
        </p:nvSpPr>
        <p:spPr>
          <a:xfrm>
            <a:off x="1954050" y="826275"/>
            <a:ext cx="8283900" cy="6114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EDEDED"/>
              </a:buClr>
              <a:buSzPct val="100000"/>
              <a:buFont typeface="Corbel"/>
              <a:buNone/>
            </a:pPr>
            <a:r>
              <a:rPr lang="el-GR" b="1" i="1" u="sng"/>
              <a:t>Ζας, το θεϊκό βουνό της Νάξου</a:t>
            </a:r>
            <a:r>
              <a:rPr lang="el-GR" b="1"/>
              <a:t/>
            </a:r>
            <a:br>
              <a:rPr lang="el-GR" b="1"/>
            </a:br>
            <a:endParaRPr/>
          </a:p>
        </p:txBody>
      </p:sp>
      <p:pic>
        <p:nvPicPr>
          <p:cNvPr id="274" name="Google Shape;274;p8" descr="Ζας, το θεϊκό βουνό της Νάξου"/>
          <p:cNvPicPr preferRelativeResize="0">
            <a:picLocks noGrp="1"/>
          </p:cNvPicPr>
          <p:nvPr>
            <p:ph type="body" idx="2"/>
          </p:nvPr>
        </p:nvPicPr>
        <p:blipFill rotWithShape="1">
          <a:blip r:embed="rId3">
            <a:alphaModFix/>
          </a:blip>
          <a:srcRect/>
          <a:stretch/>
        </p:blipFill>
        <p:spPr>
          <a:xfrm>
            <a:off x="2660575" y="1950250"/>
            <a:ext cx="7238100" cy="4114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gdd6e0898dc_1_18"/>
          <p:cNvSpPr txBox="1">
            <a:spLocks noGrp="1"/>
          </p:cNvSpPr>
          <p:nvPr>
            <p:ph type="title"/>
          </p:nvPr>
        </p:nvSpPr>
        <p:spPr>
          <a:xfrm>
            <a:off x="1962300" y="579950"/>
            <a:ext cx="8267400" cy="758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EDEDED"/>
              </a:buClr>
              <a:buSzPct val="100000"/>
              <a:buFont typeface="Corbel"/>
              <a:buNone/>
            </a:pPr>
            <a:r>
              <a:rPr lang="el-GR" b="1" i="1" u="sng"/>
              <a:t>Ζας, το θεϊκό βουνό της Νάξου</a:t>
            </a:r>
            <a:br>
              <a:rPr lang="el-GR" b="1" i="1" u="sng"/>
            </a:br>
            <a:endParaRPr i="1" u="sng"/>
          </a:p>
        </p:txBody>
      </p:sp>
      <p:sp>
        <p:nvSpPr>
          <p:cNvPr id="281" name="Google Shape;281;gdd6e0898dc_1_18"/>
          <p:cNvSpPr txBox="1">
            <a:spLocks noGrp="1"/>
          </p:cNvSpPr>
          <p:nvPr>
            <p:ph type="body" idx="1"/>
          </p:nvPr>
        </p:nvSpPr>
        <p:spPr>
          <a:xfrm>
            <a:off x="244150" y="1690825"/>
            <a:ext cx="5025300" cy="2900700"/>
          </a:xfrm>
          <a:prstGeom prst="rect">
            <a:avLst/>
          </a:prstGeom>
          <a:solidFill>
            <a:schemeClr val="lt1"/>
          </a:solidFill>
          <a:ln>
            <a:noFill/>
          </a:ln>
        </p:spPr>
        <p:txBody>
          <a:bodyPr spcFirstLastPara="1" wrap="square" lIns="91425" tIns="45700" rIns="91425" bIns="45700" anchor="t" anchorCtr="0">
            <a:noAutofit/>
          </a:bodyPr>
          <a:lstStyle/>
          <a:p>
            <a:pPr marL="228600" lvl="0" indent="0" algn="l" rtl="0">
              <a:lnSpc>
                <a:spcPct val="90000"/>
              </a:lnSpc>
              <a:spcBef>
                <a:spcPts val="0"/>
              </a:spcBef>
              <a:spcAft>
                <a:spcPts val="0"/>
              </a:spcAft>
              <a:buSzPts val="1800"/>
              <a:buNone/>
            </a:pPr>
            <a:r>
              <a:rPr lang="el-GR">
                <a:solidFill>
                  <a:schemeClr val="dk1"/>
                </a:solidFill>
                <a:highlight>
                  <a:schemeClr val="lt1"/>
                </a:highlight>
              </a:rPr>
              <a:t>Η ψηλότερη κορυφή όχι μόνο της </a:t>
            </a:r>
            <a:r>
              <a:rPr lang="el-GR" b="1">
                <a:solidFill>
                  <a:schemeClr val="dk1"/>
                </a:solidFill>
                <a:highlight>
                  <a:schemeClr val="lt1"/>
                </a:highlight>
              </a:rPr>
              <a:t>Νάξου</a:t>
            </a:r>
            <a:r>
              <a:rPr lang="el-GR">
                <a:solidFill>
                  <a:schemeClr val="dk1"/>
                </a:solidFill>
                <a:highlight>
                  <a:schemeClr val="lt1"/>
                </a:highlight>
              </a:rPr>
              <a:t>, αλλά όλων των Κυκλάδων, συναντάται σε υψόμετρο 1.004 μέτρων στην ενδοχώρα του νησιού, νοτιοανατολικά από το χωριό Φιλώτι.</a:t>
            </a:r>
            <a:endParaRPr>
              <a:solidFill>
                <a:schemeClr val="dk1"/>
              </a:solidFill>
              <a:highlight>
                <a:schemeClr val="lt1"/>
              </a:highlight>
            </a:endParaRPr>
          </a:p>
        </p:txBody>
      </p:sp>
      <p:sp>
        <p:nvSpPr>
          <p:cNvPr id="282" name="Google Shape;282;gdd6e0898dc_1_18"/>
          <p:cNvSpPr txBox="1"/>
          <p:nvPr/>
        </p:nvSpPr>
        <p:spPr>
          <a:xfrm>
            <a:off x="6096000" y="1690825"/>
            <a:ext cx="5387400" cy="4839300"/>
          </a:xfrm>
          <a:prstGeom prst="rect">
            <a:avLst/>
          </a:prstGeom>
          <a:solidFill>
            <a:schemeClr val="lt1"/>
          </a:solidFill>
          <a:ln>
            <a:noFill/>
          </a:ln>
        </p:spPr>
        <p:txBody>
          <a:bodyPr spcFirstLastPara="1" wrap="square" lIns="91425" tIns="91425" rIns="91425" bIns="91425" anchor="t" anchorCtr="0">
            <a:spAutoFit/>
          </a:bodyPr>
          <a:lstStyle/>
          <a:p>
            <a:pPr marL="228600" marR="0" lvl="0" indent="0" algn="l" rtl="0">
              <a:lnSpc>
                <a:spcPct val="90000"/>
              </a:lnSpc>
              <a:spcBef>
                <a:spcPts val="1000"/>
              </a:spcBef>
              <a:spcAft>
                <a:spcPts val="0"/>
              </a:spcAft>
              <a:buClr>
                <a:srgbClr val="000000"/>
              </a:buClr>
              <a:buSzPts val="2800"/>
              <a:buFont typeface="Arial"/>
              <a:buNone/>
            </a:pPr>
            <a:r>
              <a:rPr lang="el-GR" sz="2800" b="0" i="0" u="none" strike="noStrike" cap="none">
                <a:solidFill>
                  <a:schemeClr val="dk1"/>
                </a:solidFill>
                <a:highlight>
                  <a:schemeClr val="lt1"/>
                </a:highlight>
                <a:latin typeface="Corbel"/>
                <a:ea typeface="Corbel"/>
                <a:cs typeface="Corbel"/>
                <a:sym typeface="Corbel"/>
              </a:rPr>
              <a:t>Σύμφωνα με την μυθολογία ο Δίας κατέφθασε εδώ σε βρεφική ηλικία, προκειμένου να σωθεί από την οργή του πατέρα του, Κρόνου. Η λατρεία του πραγματοποιούνταν στην κορυφή του βουνού, γνωστή και ως «Μύτη του Ζα», όπου συναντάται μέχρι σήμερα σκαλισμένη η επιγραφή «Όρος Διός Μηλωσίου», δηλαδή όρος του Δία.</a:t>
            </a:r>
            <a:endParaRPr sz="2800" b="0" i="0" u="none" strike="noStrike" cap="none">
              <a:solidFill>
                <a:schemeClr val="dk1"/>
              </a:solidFill>
              <a:highlight>
                <a:schemeClr val="lt1"/>
              </a:highlight>
              <a:latin typeface="Corbel"/>
              <a:ea typeface="Corbel"/>
              <a:cs typeface="Corbel"/>
              <a:sym typeface="Corbel"/>
            </a:endParaRPr>
          </a:p>
        </p:txBody>
      </p:sp>
      <p:pic>
        <p:nvPicPr>
          <p:cNvPr id="283" name="Google Shape;283;gdd6e0898dc_1_18"/>
          <p:cNvPicPr preferRelativeResize="0"/>
          <p:nvPr/>
        </p:nvPicPr>
        <p:blipFill rotWithShape="1">
          <a:blip r:embed="rId3">
            <a:alphaModFix/>
          </a:blip>
          <a:srcRect/>
          <a:stretch/>
        </p:blipFill>
        <p:spPr>
          <a:xfrm>
            <a:off x="1704460" y="4152025"/>
            <a:ext cx="4686690" cy="27059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gdd6e0898dc_2_34"/>
          <p:cNvSpPr txBox="1">
            <a:spLocks noGrp="1"/>
          </p:cNvSpPr>
          <p:nvPr>
            <p:ph type="title"/>
          </p:nvPr>
        </p:nvSpPr>
        <p:spPr>
          <a:xfrm>
            <a:off x="4580950" y="826275"/>
            <a:ext cx="2154600" cy="6114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EDEDED"/>
              </a:buClr>
              <a:buSzPct val="100000"/>
              <a:buFont typeface="Corbel"/>
              <a:buNone/>
            </a:pPr>
            <a:r>
              <a:rPr lang="el-GR" b="1" i="1" u="sng"/>
              <a:t>Φιλώτι</a:t>
            </a:r>
            <a:endParaRPr/>
          </a:p>
        </p:txBody>
      </p:sp>
      <p:pic>
        <p:nvPicPr>
          <p:cNvPr id="290" name="Google Shape;290;gdd6e0898dc_2_34"/>
          <p:cNvPicPr preferRelativeResize="0"/>
          <p:nvPr/>
        </p:nvPicPr>
        <p:blipFill rotWithShape="1">
          <a:blip r:embed="rId3">
            <a:alphaModFix/>
          </a:blip>
          <a:srcRect/>
          <a:stretch/>
        </p:blipFill>
        <p:spPr>
          <a:xfrm>
            <a:off x="3230700" y="2093675"/>
            <a:ext cx="5730600" cy="42979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gdd6e0898dc_2_51"/>
          <p:cNvSpPr txBox="1">
            <a:spLocks noGrp="1"/>
          </p:cNvSpPr>
          <p:nvPr>
            <p:ph type="title"/>
          </p:nvPr>
        </p:nvSpPr>
        <p:spPr>
          <a:xfrm>
            <a:off x="1072175" y="738738"/>
            <a:ext cx="2381700" cy="1740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EDED"/>
              </a:buClr>
              <a:buSzPts val="5400"/>
              <a:buFont typeface="Corbel"/>
              <a:buNone/>
            </a:pPr>
            <a:r>
              <a:rPr lang="el-GR" b="1" i="1" u="sng"/>
              <a:t>Φιλώτι</a:t>
            </a:r>
            <a:endParaRPr b="1" i="1" u="sng"/>
          </a:p>
        </p:txBody>
      </p:sp>
      <p:sp>
        <p:nvSpPr>
          <p:cNvPr id="296" name="Google Shape;296;gdd6e0898dc_2_51"/>
          <p:cNvSpPr txBox="1"/>
          <p:nvPr/>
        </p:nvSpPr>
        <p:spPr>
          <a:xfrm>
            <a:off x="262400" y="3086150"/>
            <a:ext cx="11253600" cy="3508623"/>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2800"/>
              <a:buFont typeface="Arial"/>
              <a:buNone/>
            </a:pPr>
            <a:r>
              <a:rPr lang="el-GR" sz="2400" b="0" i="0" u="none" strike="noStrike" cap="none" dirty="0">
                <a:solidFill>
                  <a:srgbClr val="202122"/>
                </a:solidFill>
                <a:highlight>
                  <a:srgbClr val="FFFFFF"/>
                </a:highlight>
                <a:latin typeface="Arial"/>
                <a:ea typeface="Arial"/>
                <a:cs typeface="Arial"/>
                <a:sym typeface="Arial"/>
              </a:rPr>
              <a:t>Το 1718 γίνεται θεμελίωση της νέας εκκλησίας, η οποία ολοκληρώνεται το 1806 και τα εγκαίνιά της πραγματοποιήθηκαν στις 15 Αυγούστου του ίδιου έτους. Υπάρχει η άποψη ότι τα εγκαίνια έγιναν το 1779, αλλά τα επίσημα εκκλησιαστικά στοιχεία αναφέρουν 1806. Η Παναγία η </a:t>
            </a:r>
            <a:r>
              <a:rPr lang="el-GR" sz="2400" b="0" i="0" u="none" strike="noStrike" cap="none" dirty="0" err="1">
                <a:solidFill>
                  <a:srgbClr val="202122"/>
                </a:solidFill>
                <a:highlight>
                  <a:srgbClr val="FFFFFF"/>
                </a:highlight>
                <a:latin typeface="Arial"/>
                <a:ea typeface="Arial"/>
                <a:cs typeface="Arial"/>
                <a:sym typeface="Arial"/>
              </a:rPr>
              <a:t>Φιλωτίτισσα</a:t>
            </a:r>
            <a:r>
              <a:rPr lang="el-GR" sz="2400" b="0" i="0" u="none" strike="noStrike" cap="none" dirty="0">
                <a:solidFill>
                  <a:srgbClr val="202122"/>
                </a:solidFill>
                <a:highlight>
                  <a:srgbClr val="FFFFFF"/>
                </a:highlight>
                <a:latin typeface="Arial"/>
                <a:ea typeface="Arial"/>
                <a:cs typeface="Arial"/>
                <a:sym typeface="Arial"/>
              </a:rPr>
              <a:t>, που είναι αφιερωμένη στην Κοίμηση της Θεοτόκου και αποτελεί το σύμβολο των μακροχρόνιων αγώνων των </a:t>
            </a:r>
            <a:r>
              <a:rPr lang="el-GR" sz="2400" b="0" i="0" u="none" strike="noStrike" cap="none" dirty="0" err="1">
                <a:solidFill>
                  <a:srgbClr val="202122"/>
                </a:solidFill>
                <a:highlight>
                  <a:srgbClr val="FFFFFF"/>
                </a:highlight>
                <a:latin typeface="Arial"/>
                <a:ea typeface="Arial"/>
                <a:cs typeface="Arial"/>
                <a:sym typeface="Arial"/>
              </a:rPr>
              <a:t>Φιλωτιτών</a:t>
            </a:r>
            <a:r>
              <a:rPr lang="el-GR" sz="2400" b="0" i="0" u="none" strike="noStrike" cap="none" dirty="0">
                <a:solidFill>
                  <a:srgbClr val="202122"/>
                </a:solidFill>
                <a:highlight>
                  <a:srgbClr val="FFFFFF"/>
                </a:highlight>
                <a:latin typeface="Arial"/>
                <a:ea typeface="Arial"/>
                <a:cs typeface="Arial"/>
                <a:sym typeface="Arial"/>
              </a:rPr>
              <a:t> ενάντια στο φεουδαρχικό καθεστώς. Ο εορτασμός της, που γίνεται στις 15 Αυγούστου, είναι η σημαντικότερη μέρα του έτους για το χωριό</a:t>
            </a:r>
            <a:r>
              <a:rPr lang="el-GR" sz="2400" b="0" i="0" u="none" strike="noStrike" cap="none" dirty="0" smtClean="0">
                <a:solidFill>
                  <a:srgbClr val="202122"/>
                </a:solidFill>
                <a:highlight>
                  <a:srgbClr val="FFFFFF"/>
                </a:highlight>
                <a:latin typeface="Arial"/>
                <a:ea typeface="Arial"/>
                <a:cs typeface="Arial"/>
                <a:sym typeface="Arial"/>
              </a:rPr>
              <a:t>. Το χωριό είναι χτισμένο στους πρόποδες του όρους </a:t>
            </a:r>
            <a:r>
              <a:rPr lang="el-GR" sz="2400" b="0" i="0" u="none" strike="noStrike" cap="none" dirty="0" err="1" smtClean="0">
                <a:solidFill>
                  <a:srgbClr val="202122"/>
                </a:solidFill>
                <a:highlight>
                  <a:srgbClr val="FFFFFF"/>
                </a:highlight>
                <a:latin typeface="Arial"/>
                <a:ea typeface="Arial"/>
                <a:cs typeface="Arial"/>
                <a:sym typeface="Arial"/>
              </a:rPr>
              <a:t>Ζας</a:t>
            </a:r>
            <a:r>
              <a:rPr lang="el-GR" sz="2400" b="0" i="0" u="none" strike="noStrike" cap="none" dirty="0" smtClean="0">
                <a:solidFill>
                  <a:srgbClr val="202122"/>
                </a:solidFill>
                <a:highlight>
                  <a:srgbClr val="FFFFFF"/>
                </a:highlight>
                <a:latin typeface="Arial"/>
                <a:ea typeface="Arial"/>
                <a:cs typeface="Arial"/>
                <a:sym typeface="Arial"/>
              </a:rPr>
              <a:t>. Καταπράσινο, με υπέροχα μονοπάτια μέσα σε ένα τοπίο ιδιαίτερης φυσικής ομορφιάς, όπου οι βοσκοί του χωριού ζουν και αξιοποιούν τα στοιχεία της φύσης για να επιβιώσουν. </a:t>
            </a:r>
            <a:endParaRPr sz="2400" b="0" i="0" u="none" strike="noStrike" cap="none" dirty="0">
              <a:solidFill>
                <a:srgbClr val="202122"/>
              </a:solidFill>
              <a:highlight>
                <a:schemeClr val="lt1"/>
              </a:highlight>
              <a:latin typeface="Arial"/>
              <a:ea typeface="Arial"/>
              <a:cs typeface="Arial"/>
              <a:sym typeface="Arial"/>
            </a:endParaRPr>
          </a:p>
        </p:txBody>
      </p:sp>
      <p:pic>
        <p:nvPicPr>
          <p:cNvPr id="297" name="Google Shape;297;gdd6e0898dc_2_51"/>
          <p:cNvPicPr preferRelativeResize="0"/>
          <p:nvPr/>
        </p:nvPicPr>
        <p:blipFill rotWithShape="1">
          <a:blip r:embed="rId3">
            <a:alphaModFix/>
          </a:blip>
          <a:srcRect/>
          <a:stretch/>
        </p:blipFill>
        <p:spPr>
          <a:xfrm>
            <a:off x="4759250" y="132225"/>
            <a:ext cx="3917007" cy="29539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9"/>
          <p:cNvSpPr txBox="1">
            <a:spLocks noGrp="1"/>
          </p:cNvSpPr>
          <p:nvPr>
            <p:ph type="title"/>
          </p:nvPr>
        </p:nvSpPr>
        <p:spPr>
          <a:xfrm>
            <a:off x="4069080" y="365760"/>
            <a:ext cx="4038600" cy="1263968"/>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100000"/>
              <a:buFont typeface="Corbel"/>
              <a:buNone/>
            </a:pPr>
            <a:r>
              <a:rPr lang="el-GR" b="1" i="1" u="sng">
                <a:solidFill>
                  <a:schemeClr val="lt1"/>
                </a:solidFill>
              </a:rPr>
              <a:t>Δ</a:t>
            </a:r>
            <a:r>
              <a:rPr lang="el-GR" b="1" i="1" u="sng"/>
              <a:t>ικτυογραφία</a:t>
            </a:r>
            <a:endParaRPr b="1" i="1" u="sng"/>
          </a:p>
        </p:txBody>
      </p:sp>
      <p:sp>
        <p:nvSpPr>
          <p:cNvPr id="303" name="Google Shape;303;p9"/>
          <p:cNvSpPr/>
          <p:nvPr/>
        </p:nvSpPr>
        <p:spPr>
          <a:xfrm>
            <a:off x="383021" y="1517848"/>
            <a:ext cx="1033047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l-GR" sz="1400" b="0" i="0" u="none" strike="noStrike" cap="none">
                <a:solidFill>
                  <a:schemeClr val="lt1"/>
                </a:solidFill>
                <a:latin typeface="Arial"/>
                <a:ea typeface="Arial"/>
                <a:cs typeface="Arial"/>
                <a:sym typeface="Arial"/>
              </a:rPr>
              <a:t>https://discovernaxos.wordpress.com/αξιοθέατα/ναξος-καταρρακτες-ρουτσουνας/</a:t>
            </a:r>
            <a:endParaRPr/>
          </a:p>
        </p:txBody>
      </p:sp>
      <p:sp>
        <p:nvSpPr>
          <p:cNvPr id="304" name="Google Shape;304;p9"/>
          <p:cNvSpPr/>
          <p:nvPr/>
        </p:nvSpPr>
        <p:spPr>
          <a:xfrm>
            <a:off x="383021" y="1871792"/>
            <a:ext cx="60960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l-GR" sz="1400" b="0" i="0" u="none" strike="noStrike" cap="none">
                <a:solidFill>
                  <a:schemeClr val="lt1"/>
                </a:solidFill>
                <a:latin typeface="Arial"/>
                <a:ea typeface="Arial"/>
                <a:cs typeface="Arial"/>
                <a:sym typeface="Arial"/>
              </a:rPr>
              <a:t>http://www.wondergreece.gr/v1/el/Perioxes/Naksos/Gia_tin_perioxi/Poleis_Xwria/9843-Xalkeio_Xalki</a:t>
            </a:r>
            <a:endParaRPr/>
          </a:p>
        </p:txBody>
      </p:sp>
      <p:sp>
        <p:nvSpPr>
          <p:cNvPr id="305" name="Google Shape;305;p9"/>
          <p:cNvSpPr/>
          <p:nvPr/>
        </p:nvSpPr>
        <p:spPr>
          <a:xfrm>
            <a:off x="383021" y="2399658"/>
            <a:ext cx="60960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l-GR" sz="1400" b="0" i="0" u="none" strike="noStrike" cap="none">
                <a:solidFill>
                  <a:schemeClr val="lt1"/>
                </a:solidFill>
                <a:latin typeface="Arial"/>
                <a:ea typeface="Arial"/>
                <a:cs typeface="Arial"/>
                <a:sym typeface="Arial"/>
              </a:rPr>
              <a:t>https://www.autotriti.gr/touring/news/data/ekdromes/Pame-sth-Nakso_144577_28440.asp</a:t>
            </a:r>
            <a:endParaRPr sz="1400" b="0" i="0" u="none" strike="noStrike" cap="none">
              <a:solidFill>
                <a:schemeClr val="lt1"/>
              </a:solidFill>
              <a:latin typeface="Arial"/>
              <a:ea typeface="Arial"/>
              <a:cs typeface="Arial"/>
              <a:sym typeface="Arial"/>
            </a:endParaRPr>
          </a:p>
        </p:txBody>
      </p:sp>
      <p:sp>
        <p:nvSpPr>
          <p:cNvPr id="306" name="Google Shape;306;p9"/>
          <p:cNvSpPr/>
          <p:nvPr/>
        </p:nvSpPr>
        <p:spPr>
          <a:xfrm>
            <a:off x="383021" y="2895963"/>
            <a:ext cx="389561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l-GR" sz="1400" b="0" i="0" u="none" strike="noStrike" cap="none">
                <a:solidFill>
                  <a:schemeClr val="lt1"/>
                </a:solidFill>
                <a:latin typeface="Arial"/>
                <a:ea typeface="Arial"/>
                <a:cs typeface="Arial"/>
                <a:sym typeface="Arial"/>
              </a:rPr>
              <a:t>http://www.apollon-naxos.biz.nf/apollon_gr.php</a:t>
            </a:r>
            <a:endParaRPr sz="1400" b="0" i="0" u="none" strike="noStrike" cap="none">
              <a:solidFill>
                <a:schemeClr val="lt1"/>
              </a:solidFill>
              <a:latin typeface="Arial"/>
              <a:ea typeface="Arial"/>
              <a:cs typeface="Arial"/>
              <a:sym typeface="Arial"/>
            </a:endParaRPr>
          </a:p>
        </p:txBody>
      </p:sp>
      <p:sp>
        <p:nvSpPr>
          <p:cNvPr id="307" name="Google Shape;307;p9"/>
          <p:cNvSpPr/>
          <p:nvPr/>
        </p:nvSpPr>
        <p:spPr>
          <a:xfrm>
            <a:off x="383021" y="3203740"/>
            <a:ext cx="60960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l-GR" sz="1400" b="0" i="0" u="none" strike="noStrike" cap="none">
                <a:solidFill>
                  <a:schemeClr val="lt1"/>
                </a:solidFill>
                <a:latin typeface="Arial"/>
                <a:ea typeface="Arial"/>
                <a:cs typeface="Arial"/>
                <a:sym typeface="Arial"/>
              </a:rPr>
              <a:t>https://el.wikipedia.org/wiki/Απείρανθος</a:t>
            </a:r>
            <a:endParaRPr sz="1400" b="0" i="0" u="none" strike="noStrike" cap="none">
              <a:solidFill>
                <a:schemeClr val="lt1"/>
              </a:solidFill>
              <a:latin typeface="Arial"/>
              <a:ea typeface="Arial"/>
              <a:cs typeface="Arial"/>
              <a:sym typeface="Arial"/>
            </a:endParaRPr>
          </a:p>
        </p:txBody>
      </p:sp>
      <p:sp>
        <p:nvSpPr>
          <p:cNvPr id="308" name="Google Shape;308;p9"/>
          <p:cNvSpPr/>
          <p:nvPr/>
        </p:nvSpPr>
        <p:spPr>
          <a:xfrm>
            <a:off x="383021" y="3511517"/>
            <a:ext cx="60960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l-GR" sz="1400" b="0" i="0" u="none" strike="noStrike" cap="none">
                <a:solidFill>
                  <a:schemeClr val="lt1"/>
                </a:solidFill>
                <a:latin typeface="Arial"/>
                <a:ea typeface="Arial"/>
                <a:cs typeface="Arial"/>
                <a:sym typeface="Arial"/>
              </a:rPr>
              <a:t>https://el.wikipedia.org/wiki/Κόρωνος_Νάξου</a:t>
            </a:r>
            <a:endParaRPr sz="1400" b="0" i="0" u="none" strike="noStrike" cap="none">
              <a:solidFill>
                <a:schemeClr val="lt1"/>
              </a:solidFill>
              <a:latin typeface="Arial"/>
              <a:ea typeface="Arial"/>
              <a:cs typeface="Arial"/>
              <a:sym typeface="Arial"/>
            </a:endParaRPr>
          </a:p>
        </p:txBody>
      </p:sp>
      <p:sp>
        <p:nvSpPr>
          <p:cNvPr id="309" name="Google Shape;309;p9"/>
          <p:cNvSpPr/>
          <p:nvPr/>
        </p:nvSpPr>
        <p:spPr>
          <a:xfrm>
            <a:off x="383021" y="3897697"/>
            <a:ext cx="60960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l-GR" sz="1400" b="0" i="0" u="none" strike="noStrike" cap="none">
                <a:solidFill>
                  <a:schemeClr val="lt1"/>
                </a:solidFill>
                <a:latin typeface="Arial"/>
                <a:ea typeface="Arial"/>
                <a:cs typeface="Arial"/>
                <a:sym typeface="Arial"/>
              </a:rPr>
              <a:t>https://www.newsbeast.gr/travel/arthro/6274408/zas-to-theiko-voyno-tis-naxoy</a:t>
            </a:r>
            <a:endParaRPr sz="1400" b="0" i="0" u="none" strike="noStrike" cap="none">
              <a:solidFill>
                <a:schemeClr val="lt1"/>
              </a:solidFill>
              <a:latin typeface="Arial"/>
              <a:ea typeface="Arial"/>
              <a:cs typeface="Arial"/>
              <a:sym typeface="Arial"/>
            </a:endParaRPr>
          </a:p>
        </p:txBody>
      </p:sp>
      <p:sp>
        <p:nvSpPr>
          <p:cNvPr id="310" name="Google Shape;310;p9"/>
          <p:cNvSpPr/>
          <p:nvPr/>
        </p:nvSpPr>
        <p:spPr>
          <a:xfrm>
            <a:off x="383021" y="4499320"/>
            <a:ext cx="60960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l-GR" sz="1400" b="0" i="0" u="none" strike="noStrike" cap="none">
                <a:solidFill>
                  <a:schemeClr val="lt1"/>
                </a:solidFill>
                <a:latin typeface="Arial"/>
                <a:ea typeface="Arial"/>
                <a:cs typeface="Arial"/>
                <a:sym typeface="Arial"/>
              </a:rPr>
              <a:t>https://el.wikipedia.org/wiki/Φιλώτι_Νάξου</a:t>
            </a:r>
            <a:endParaRPr sz="1400" b="0" i="0" u="none" strike="noStrike" cap="none">
              <a:solidFill>
                <a:schemeClr val="lt1"/>
              </a:solidFill>
              <a:latin typeface="Arial"/>
              <a:ea typeface="Arial"/>
              <a:cs typeface="Arial"/>
              <a:sym typeface="Arial"/>
            </a:endParaRPr>
          </a:p>
        </p:txBody>
      </p:sp>
      <p:sp>
        <p:nvSpPr>
          <p:cNvPr id="311" name="Google Shape;311;p9"/>
          <p:cNvSpPr txBox="1"/>
          <p:nvPr/>
        </p:nvSpPr>
        <p:spPr>
          <a:xfrm>
            <a:off x="383025" y="4807100"/>
            <a:ext cx="117042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GR">
                <a:solidFill>
                  <a:schemeClr val="lt1"/>
                </a:solidFill>
              </a:rPr>
              <a:t>https://www.google.com/url?sa=i&amp;url=http%3A%2F%2Fwww.truenaxos.com%2Findex.php%3Fdispatch%3Dpages.view%26page_id%3D78&amp;psig=AOvVaw1JP0zcgstXNlzUdUokOZse&amp;ust=1622537243929000&amp;source=images&amp;cd=vfe&amp;ved=0CAIQjRxqFwoTCJCdgrTE8_ACFQAAAAAdAAAAABAD</a:t>
            </a:r>
            <a:endParaRPr>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
          <p:cNvSpPr txBox="1">
            <a:spLocks noGrp="1"/>
          </p:cNvSpPr>
          <p:nvPr>
            <p:ph type="ctrTitle"/>
          </p:nvPr>
        </p:nvSpPr>
        <p:spPr>
          <a:xfrm>
            <a:off x="504967" y="4653886"/>
            <a:ext cx="10848833" cy="1451631"/>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E2E2E2"/>
              </a:buClr>
              <a:buSzPts val="4800"/>
              <a:buFont typeface="Corbel"/>
              <a:buNone/>
            </a:pPr>
            <a:r>
              <a:rPr lang="el-GR" sz="4800" b="1" i="1" u="sng"/>
              <a:t>ΦΥΣΙΚΕΣ  ΟΜΟΡΦΙΕΣ  ΚΑΙ  ΤΟΠΙΑ ΤΗΣ ΝΑΞΟΥ</a:t>
            </a:r>
            <a:endParaRPr sz="4800" b="1" i="1" u="sng"/>
          </a:p>
        </p:txBody>
      </p:sp>
      <p:pic>
        <p:nvPicPr>
          <p:cNvPr id="155" name="Google Shape;155;p2" descr="Νάξος: 7 λόγοι να την επιλέξετε για τις διακοπές σας! - FAST FERRIES"/>
          <p:cNvPicPr preferRelativeResize="0"/>
          <p:nvPr/>
        </p:nvPicPr>
        <p:blipFill rotWithShape="1">
          <a:blip r:embed="rId3">
            <a:alphaModFix/>
          </a:blip>
          <a:srcRect/>
          <a:stretch/>
        </p:blipFill>
        <p:spPr>
          <a:xfrm>
            <a:off x="756076" y="433144"/>
            <a:ext cx="6627362" cy="422074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EDEDED"/>
              </a:buClr>
              <a:buSzPct val="100000"/>
              <a:buFont typeface="Corbel"/>
              <a:buNone/>
            </a:pPr>
            <a:r>
              <a:rPr lang="el-GR" b="1" i="1" u="sng"/>
              <a:t>Ο καταρράκτης της Ρουτσούνας στην Κεραμωτή </a:t>
            </a:r>
            <a:endParaRPr b="1" i="1" u="sng"/>
          </a:p>
        </p:txBody>
      </p:sp>
      <p:pic>
        <p:nvPicPr>
          <p:cNvPr id="161" name="Google Shape;161;p3" descr="https://dynamic-media-cdn.tripadvisor.com/media/photo-o/16/d4/6c/b4/caption.jpg?w=700&amp;h=-1&amp;s=1"/>
          <p:cNvPicPr preferRelativeResize="0"/>
          <p:nvPr/>
        </p:nvPicPr>
        <p:blipFill rotWithShape="1">
          <a:blip r:embed="rId3">
            <a:alphaModFix/>
          </a:blip>
          <a:srcRect/>
          <a:stretch/>
        </p:blipFill>
        <p:spPr>
          <a:xfrm>
            <a:off x="3371536" y="2072640"/>
            <a:ext cx="5208584" cy="4572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EDEDED"/>
              </a:buClr>
              <a:buSzPct val="100000"/>
              <a:buFont typeface="Corbel"/>
              <a:buNone/>
            </a:pPr>
            <a:r>
              <a:rPr lang="el-GR" b="1" i="1" u="sng"/>
              <a:t>Ο καταρράκτης της Ρουτσούνας στην Κεραμωτή</a:t>
            </a:r>
            <a:endParaRPr/>
          </a:p>
        </p:txBody>
      </p:sp>
      <p:sp>
        <p:nvSpPr>
          <p:cNvPr id="167" name="Google Shape;167;p4"/>
          <p:cNvSpPr txBox="1"/>
          <p:nvPr/>
        </p:nvSpPr>
        <p:spPr>
          <a:xfrm>
            <a:off x="165300" y="2415425"/>
            <a:ext cx="11861400" cy="3028200"/>
          </a:xfrm>
          <a:prstGeom prst="rect">
            <a:avLst/>
          </a:prstGeom>
          <a:solidFill>
            <a:srgbClr val="FFFFFF"/>
          </a:solidFill>
          <a:ln>
            <a:noFill/>
          </a:ln>
        </p:spPr>
        <p:txBody>
          <a:bodyPr spcFirstLastPara="1" wrap="square" lIns="91425" tIns="91425" rIns="91425" bIns="91425" anchor="t" anchorCtr="0">
            <a:spAutoFit/>
          </a:bodyPr>
          <a:lstStyle/>
          <a:p>
            <a:pPr marL="228600" lvl="0" indent="-228600" algn="l" rtl="0">
              <a:lnSpc>
                <a:spcPct val="90000"/>
              </a:lnSpc>
              <a:spcBef>
                <a:spcPts val="1000"/>
              </a:spcBef>
              <a:spcAft>
                <a:spcPts val="0"/>
              </a:spcAft>
              <a:buClr>
                <a:schemeClr val="dk1"/>
              </a:buClr>
              <a:buSzPts val="2800"/>
              <a:buChar char="•"/>
            </a:pPr>
            <a:r>
              <a:rPr lang="el-GR" sz="2800">
                <a:solidFill>
                  <a:schemeClr val="dk1"/>
                </a:solidFill>
                <a:highlight>
                  <a:schemeClr val="lt1"/>
                </a:highlight>
                <a:latin typeface="Corbel"/>
                <a:ea typeface="Corbel"/>
                <a:cs typeface="Corbel"/>
                <a:sym typeface="Corbel"/>
              </a:rPr>
              <a:t>Βόρεια και Νότια της Κεραμωτής δημιουργούνται δύο σημαντικοί ποταμοί της Νάξου, που ξεκινούν αντίστοιχα από τα βουνά Κόρωνος και Φανάρι.</a:t>
            </a:r>
            <a:endParaRPr sz="2800">
              <a:solidFill>
                <a:schemeClr val="dk1"/>
              </a:solidFill>
              <a:highlight>
                <a:schemeClr val="lt1"/>
              </a:highlight>
              <a:latin typeface="Corbel"/>
              <a:ea typeface="Corbel"/>
              <a:cs typeface="Corbel"/>
              <a:sym typeface="Corbel"/>
            </a:endParaRPr>
          </a:p>
          <a:p>
            <a:pPr marL="228600" lvl="0" indent="-228600" algn="l" rtl="0">
              <a:lnSpc>
                <a:spcPct val="90000"/>
              </a:lnSpc>
              <a:spcBef>
                <a:spcPts val="1000"/>
              </a:spcBef>
              <a:spcAft>
                <a:spcPts val="0"/>
              </a:spcAft>
              <a:buClr>
                <a:schemeClr val="dk1"/>
              </a:buClr>
              <a:buSzPts val="2800"/>
              <a:buChar char="•"/>
            </a:pPr>
            <a:r>
              <a:rPr lang="el-GR" sz="2800">
                <a:solidFill>
                  <a:schemeClr val="dk1"/>
                </a:solidFill>
                <a:highlight>
                  <a:schemeClr val="lt1"/>
                </a:highlight>
                <a:latin typeface="Corbel"/>
                <a:ea typeface="Corbel"/>
                <a:cs typeface="Corbel"/>
                <a:sym typeface="Corbel"/>
              </a:rPr>
              <a:t>Οι δύο αυτοί ποταμοί ενώνονται στο δυτικό άκρο του χωριού, στη θέση Διποτάματα. Το νερό συνεχίζοντας την πορεία του μέσα από βράχια και πλούσια βλάστηση, ενώνεται με το ρυάκι που τρέχει από την πηγή των Καναφών και δημιουργεί τον καταρράκτη της Ρουτσούνας, ύψους είκοσι μέτρων.</a:t>
            </a:r>
            <a:endParaRPr sz="2800">
              <a:solidFill>
                <a:srgbClr val="EDEDED"/>
              </a:solidFill>
              <a:latin typeface="Corbel"/>
              <a:ea typeface="Corbel"/>
              <a:cs typeface="Corbel"/>
              <a:sym typeface="Corbe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5"/>
          <p:cNvSpPr txBox="1">
            <a:spLocks noGrp="1"/>
          </p:cNvSpPr>
          <p:nvPr>
            <p:ph type="title"/>
          </p:nvPr>
        </p:nvSpPr>
        <p:spPr>
          <a:xfrm>
            <a:off x="3985146" y="365125"/>
            <a:ext cx="393965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EDED"/>
              </a:buClr>
              <a:buSzPts val="5400"/>
              <a:buFont typeface="Corbel"/>
              <a:buNone/>
            </a:pPr>
            <a:r>
              <a:rPr lang="el-GR" b="1" i="1" u="sng"/>
              <a:t>Χαλκί Νάξου</a:t>
            </a:r>
            <a:endParaRPr b="1" i="1" u="sng"/>
          </a:p>
        </p:txBody>
      </p:sp>
      <p:pic>
        <p:nvPicPr>
          <p:cNvPr id="174" name="Google Shape;174;p5" descr="Χαλκείο (Χαλκί) | Πόλεις &amp; Χωριά | Για την περιοχή | Νάξος | Περιοχές |  WonderGreece.gr"/>
          <p:cNvPicPr preferRelativeResize="0"/>
          <p:nvPr/>
        </p:nvPicPr>
        <p:blipFill rotWithShape="1">
          <a:blip r:embed="rId3">
            <a:alphaModFix/>
          </a:blip>
          <a:srcRect/>
          <a:stretch/>
        </p:blipFill>
        <p:spPr>
          <a:xfrm>
            <a:off x="2712720" y="2247900"/>
            <a:ext cx="6370320" cy="3390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gdd6e0898dc_0_0"/>
          <p:cNvSpPr txBox="1">
            <a:spLocks noGrp="1"/>
          </p:cNvSpPr>
          <p:nvPr>
            <p:ph type="title"/>
          </p:nvPr>
        </p:nvSpPr>
        <p:spPr>
          <a:xfrm>
            <a:off x="3985150" y="365125"/>
            <a:ext cx="3897300" cy="1325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EDEDED"/>
              </a:buClr>
              <a:buSzPct val="100000"/>
              <a:buFont typeface="Corbel"/>
              <a:buNone/>
            </a:pPr>
            <a:r>
              <a:rPr lang="el-GR" b="1" i="1" u="sng"/>
              <a:t>Χαλκί Νάξου</a:t>
            </a:r>
            <a:endParaRPr b="1" i="1" u="sng"/>
          </a:p>
        </p:txBody>
      </p:sp>
      <p:sp>
        <p:nvSpPr>
          <p:cNvPr id="181" name="Google Shape;181;gdd6e0898dc_0_0"/>
          <p:cNvSpPr txBox="1">
            <a:spLocks noGrp="1"/>
          </p:cNvSpPr>
          <p:nvPr>
            <p:ph type="body" idx="1"/>
          </p:nvPr>
        </p:nvSpPr>
        <p:spPr>
          <a:xfrm>
            <a:off x="1070700" y="1690825"/>
            <a:ext cx="5025300" cy="5028000"/>
          </a:xfrm>
          <a:prstGeom prst="rect">
            <a:avLst/>
          </a:prstGeom>
          <a:solidFill>
            <a:schemeClr val="lt1"/>
          </a:solidFill>
          <a:ln>
            <a:noFill/>
          </a:ln>
        </p:spPr>
        <p:txBody>
          <a:bodyPr spcFirstLastPara="1" wrap="square" lIns="91425" tIns="45700" rIns="91425" bIns="45700" anchor="t" anchorCtr="0">
            <a:noAutofit/>
          </a:bodyPr>
          <a:lstStyle/>
          <a:p>
            <a:pPr marL="457200" lvl="0" indent="0" algn="l" rtl="0">
              <a:lnSpc>
                <a:spcPct val="90000"/>
              </a:lnSpc>
              <a:spcBef>
                <a:spcPts val="0"/>
              </a:spcBef>
              <a:spcAft>
                <a:spcPts val="0"/>
              </a:spcAft>
              <a:buNone/>
            </a:pPr>
            <a:r>
              <a:rPr lang="el-GR" sz="2400" dirty="0">
                <a:solidFill>
                  <a:schemeClr val="dk1"/>
                </a:solidFill>
                <a:highlight>
                  <a:schemeClr val="lt1"/>
                </a:highlight>
              </a:rPr>
              <a:t>Γύρω στα 17 </a:t>
            </a:r>
            <a:r>
              <a:rPr lang="el-GR" sz="2400" dirty="0" err="1">
                <a:solidFill>
                  <a:schemeClr val="dk1"/>
                </a:solidFill>
                <a:highlight>
                  <a:schemeClr val="lt1"/>
                </a:highlight>
              </a:rPr>
              <a:t>χλμ</a:t>
            </a:r>
            <a:r>
              <a:rPr lang="el-GR" sz="2400" dirty="0">
                <a:solidFill>
                  <a:schemeClr val="dk1"/>
                </a:solidFill>
                <a:highlight>
                  <a:schemeClr val="lt1"/>
                </a:highlight>
              </a:rPr>
              <a:t> από τη Χώρα, είναι από τα πρώτα χωριά που θα συναντήσετε ξεκινώντας για να ανακαλύψετε την υπέροχη ενδοχώρα του νησιού. Αποτελούσε μέχρι πριν μερικές δεκάδες χρόνια το διοικητικό κέντρο του νησιού και γι’ αυτό εντυπωσιάζει η ασυνήθιστη για χωριό μεγαλοπρέπεια των κτιρίων του</a:t>
            </a:r>
            <a:r>
              <a:rPr lang="el-GR" sz="2400" dirty="0" smtClean="0">
                <a:solidFill>
                  <a:schemeClr val="dk1"/>
                </a:solidFill>
                <a:highlight>
                  <a:schemeClr val="lt1"/>
                </a:highlight>
              </a:rPr>
              <a:t>.</a:t>
            </a:r>
            <a:r>
              <a:rPr lang="el-GR" sz="2400" dirty="0">
                <a:solidFill>
                  <a:schemeClr val="dk1"/>
                </a:solidFill>
                <a:highlight>
                  <a:schemeClr val="lt1"/>
                </a:highlight>
              </a:rPr>
              <a:t> </a:t>
            </a:r>
            <a:r>
              <a:rPr lang="el-GR" sz="2400" dirty="0" smtClean="0">
                <a:solidFill>
                  <a:schemeClr val="dk1"/>
                </a:solidFill>
                <a:highlight>
                  <a:schemeClr val="lt1"/>
                </a:highlight>
              </a:rPr>
              <a:t>Το </a:t>
            </a:r>
            <a:r>
              <a:rPr lang="el-GR" sz="2400" dirty="0" err="1" smtClean="0">
                <a:solidFill>
                  <a:schemeClr val="dk1"/>
                </a:solidFill>
                <a:highlight>
                  <a:schemeClr val="lt1"/>
                </a:highlight>
              </a:rPr>
              <a:t>Χαλκί</a:t>
            </a:r>
            <a:r>
              <a:rPr lang="el-GR" sz="2400" dirty="0" smtClean="0">
                <a:solidFill>
                  <a:schemeClr val="dk1"/>
                </a:solidFill>
                <a:highlight>
                  <a:schemeClr val="lt1"/>
                </a:highlight>
              </a:rPr>
              <a:t> βρίσκεται μέσα σε ένα πανάρχαιο ελαιώνα, ένα τοπίο με μεγάλη φυσική ομορφιά, πράσινο, τρεχούμενα νερά και βυζαντινά μνημεία.</a:t>
            </a:r>
            <a:endParaRPr sz="2400" dirty="0">
              <a:solidFill>
                <a:schemeClr val="dk1"/>
              </a:solidFill>
              <a:highlight>
                <a:schemeClr val="lt1"/>
              </a:highlight>
            </a:endParaRPr>
          </a:p>
        </p:txBody>
      </p:sp>
      <p:sp>
        <p:nvSpPr>
          <p:cNvPr id="182" name="Google Shape;182;gdd6e0898dc_0_0"/>
          <p:cNvSpPr txBox="1">
            <a:spLocks noGrp="1"/>
          </p:cNvSpPr>
          <p:nvPr>
            <p:ph type="body" idx="2"/>
          </p:nvPr>
        </p:nvSpPr>
        <p:spPr>
          <a:xfrm>
            <a:off x="6319840" y="1825625"/>
            <a:ext cx="5034000" cy="4351200"/>
          </a:xfrm>
          <a:prstGeom prst="rect">
            <a:avLst/>
          </a:prstGeom>
          <a:noFill/>
          <a:ln>
            <a:noFill/>
          </a:ln>
        </p:spPr>
        <p:txBody>
          <a:bodyPr spcFirstLastPara="1" wrap="square" lIns="91425" tIns="45700" rIns="91425" bIns="45700" anchor="t" anchorCtr="0">
            <a:normAutofit/>
          </a:bodyPr>
          <a:lstStyle/>
          <a:p>
            <a:pPr marL="228600" lvl="0" indent="-130810" algn="l" rtl="0">
              <a:lnSpc>
                <a:spcPct val="90000"/>
              </a:lnSpc>
              <a:spcBef>
                <a:spcPts val="0"/>
              </a:spcBef>
              <a:spcAft>
                <a:spcPts val="0"/>
              </a:spcAft>
              <a:buClr>
                <a:srgbClr val="EDEDED"/>
              </a:buClr>
              <a:buSzPts val="2800"/>
              <a:buNone/>
            </a:pPr>
            <a:endParaRPr/>
          </a:p>
        </p:txBody>
      </p:sp>
      <p:pic>
        <p:nvPicPr>
          <p:cNvPr id="183" name="Google Shape;183;gdd6e0898dc_0_0" descr="https://dynamic-media-cdn.tripadvisor.com/media/photo-o/09/62/43/5d/chalkio.jpg?w=900&amp;h=-1&amp;s=1"/>
          <p:cNvPicPr preferRelativeResize="0"/>
          <p:nvPr/>
        </p:nvPicPr>
        <p:blipFill rotWithShape="1">
          <a:blip r:embed="rId3">
            <a:alphaModFix/>
          </a:blip>
          <a:srcRect/>
          <a:stretch/>
        </p:blipFill>
        <p:spPr>
          <a:xfrm>
            <a:off x="6319840" y="1825625"/>
            <a:ext cx="5033960" cy="435133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6"/>
          <p:cNvSpPr txBox="1">
            <a:spLocks noGrp="1"/>
          </p:cNvSpPr>
          <p:nvPr>
            <p:ph type="title"/>
          </p:nvPr>
        </p:nvSpPr>
        <p:spPr>
          <a:xfrm>
            <a:off x="3985148" y="365125"/>
            <a:ext cx="3880800" cy="1325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EDEDED"/>
              </a:buClr>
              <a:buSzPct val="100000"/>
              <a:buFont typeface="Corbel"/>
              <a:buNone/>
            </a:pPr>
            <a:r>
              <a:rPr lang="el-GR" b="1" i="1" u="sng"/>
              <a:t>Χαλκί Νάξου</a:t>
            </a:r>
            <a:endParaRPr b="1" i="1" u="sng"/>
          </a:p>
        </p:txBody>
      </p:sp>
      <p:sp>
        <p:nvSpPr>
          <p:cNvPr id="190" name="Google Shape;190;p6"/>
          <p:cNvSpPr txBox="1">
            <a:spLocks noGrp="1"/>
          </p:cNvSpPr>
          <p:nvPr>
            <p:ph type="body" idx="1"/>
          </p:nvPr>
        </p:nvSpPr>
        <p:spPr>
          <a:xfrm>
            <a:off x="1164675" y="1690825"/>
            <a:ext cx="10167600" cy="4700100"/>
          </a:xfrm>
          <a:prstGeom prst="rect">
            <a:avLst/>
          </a:prstGeom>
          <a:solidFill>
            <a:schemeClr val="lt1"/>
          </a:solidFill>
          <a:ln>
            <a:noFill/>
          </a:ln>
        </p:spPr>
        <p:txBody>
          <a:bodyPr spcFirstLastPara="1" wrap="square" lIns="91425" tIns="45700" rIns="91425" bIns="45700" anchor="t" anchorCtr="0">
            <a:noAutofit/>
          </a:bodyPr>
          <a:lstStyle/>
          <a:p>
            <a:pPr marL="457200" lvl="0" indent="0" algn="l" rtl="0">
              <a:lnSpc>
                <a:spcPct val="90000"/>
              </a:lnSpc>
              <a:spcBef>
                <a:spcPts val="0"/>
              </a:spcBef>
              <a:spcAft>
                <a:spcPts val="0"/>
              </a:spcAft>
              <a:buNone/>
            </a:pPr>
            <a:r>
              <a:rPr lang="el-GR" dirty="0">
                <a:solidFill>
                  <a:schemeClr val="dk1"/>
                </a:solidFill>
                <a:highlight>
                  <a:schemeClr val="lt1"/>
                </a:highlight>
              </a:rPr>
              <a:t>Το χωριό είναι σχετικά μικρό ωστόσο οι στάσεις που θα κάνετε καθώς θα κατηφορίζετε στον κυρίως πεζόδρομό του αρκετές. Οι λίγοι μόνιμοι κάτοικοι έχουν διατηρήσει στοιχεία της παράδοσής τους στην καθημερινότητά τους: χρησιμοποιούν αργαλειό και υφαίνουν περίτεχνα ρούχα και υφαντά, συντηρούν μουσείο όπου δείχνουν στον επισκέπτη πως έφτιαχναν το περίφημο κίτρο Νάξου, λειτουργούν μικρά παραδοσιακά καφενεία με υπέροχα γλυκά και συντηρούν τα όμορφα νεοκλασικά σπίτια τα οποία θα θαυμάσετε σε διάφορες γωνιές του χωριού. Τα σοκάκια του χωριού προσφέρονται ιδανικά για μια χαλαρή απογευματινή βόλτα ανάμεσα στις φυλλωσιές των ασβεστωμένων </a:t>
            </a:r>
            <a:r>
              <a:rPr lang="el-GR" dirty="0" smtClean="0">
                <a:solidFill>
                  <a:schemeClr val="dk1"/>
                </a:solidFill>
                <a:highlight>
                  <a:schemeClr val="lt1"/>
                </a:highlight>
              </a:rPr>
              <a:t>αυλών.</a:t>
            </a:r>
            <a:endParaRPr dirty="0">
              <a:solidFill>
                <a:schemeClr val="dk1"/>
              </a:solidFill>
              <a:highlight>
                <a:schemeClr val="lt1"/>
              </a:highligh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7"/>
          <p:cNvSpPr txBox="1">
            <a:spLocks noGrp="1"/>
          </p:cNvSpPr>
          <p:nvPr>
            <p:ph type="title"/>
          </p:nvPr>
        </p:nvSpPr>
        <p:spPr>
          <a:xfrm>
            <a:off x="4413600" y="473650"/>
            <a:ext cx="3364800" cy="10263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EDEDED"/>
              </a:buClr>
              <a:buSzPct val="111111"/>
              <a:buFont typeface="Corbel"/>
              <a:buNone/>
            </a:pPr>
            <a:r>
              <a:rPr lang="el-GR" b="1" i="1" u="sng"/>
              <a:t>Απόλλωνας</a:t>
            </a:r>
            <a:endParaRPr b="1" i="1" u="sng"/>
          </a:p>
        </p:txBody>
      </p:sp>
      <p:pic>
        <p:nvPicPr>
          <p:cNvPr id="196" name="Google Shape;196;p7" descr="Τα Χωριά της Νάξου: Απόλλωνας | Naxos and the Small Cyclades"/>
          <p:cNvPicPr preferRelativeResize="0">
            <a:picLocks noGrp="1"/>
          </p:cNvPicPr>
          <p:nvPr>
            <p:ph type="body" idx="2"/>
          </p:nvPr>
        </p:nvPicPr>
        <p:blipFill rotWithShape="1">
          <a:blip r:embed="rId3">
            <a:alphaModFix/>
          </a:blip>
          <a:srcRect/>
          <a:stretch/>
        </p:blipFill>
        <p:spPr>
          <a:xfrm>
            <a:off x="2452925" y="1945125"/>
            <a:ext cx="6768300" cy="4317900"/>
          </a:xfrm>
          <a:prstGeom prst="rect">
            <a:avLst/>
          </a:prstGeom>
          <a:noFill/>
          <a:ln>
            <a:noFill/>
          </a:ln>
        </p:spPr>
      </p:pic>
    </p:spTree>
  </p:cSld>
  <p:clrMapOvr>
    <a:masterClrMapping/>
  </p:clrMapOvr>
</p:sld>
</file>

<file path=ppt/theme/theme1.xml><?xml version="1.0" encoding="utf-8"?>
<a:theme xmlns:a="http://schemas.openxmlformats.org/drawingml/2006/main" name="Βάθος">
  <a:themeElements>
    <a:clrScheme name="Βάθος">
      <a:dk1>
        <a:srgbClr val="000000"/>
      </a:dk1>
      <a:lt1>
        <a:srgbClr val="FFFFFF"/>
      </a:lt1>
      <a:dk2>
        <a:srgbClr val="455F51"/>
      </a:dk2>
      <a:lt2>
        <a:srgbClr val="94D7E4"/>
      </a:lt2>
      <a:accent1>
        <a:srgbClr val="011113"/>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1619</Words>
  <Application>Microsoft Office PowerPoint</Application>
  <PresentationFormat>Ευρεία οθόνη</PresentationFormat>
  <Paragraphs>73</Paragraphs>
  <Slides>25</Slides>
  <Notes>25</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25</vt:i4>
      </vt:variant>
    </vt:vector>
  </HeadingPairs>
  <TitlesOfParts>
    <vt:vector size="29" baseType="lpstr">
      <vt:lpstr>Corbel</vt:lpstr>
      <vt:lpstr>Arial</vt:lpstr>
      <vt:lpstr>Calibri</vt:lpstr>
      <vt:lpstr>Βάθος</vt:lpstr>
      <vt:lpstr>Βουλή Εφήβων : Βήματα Δημοκρατίας- κάνοντας πράξη τη συμμετοχή 2020-2021</vt:lpstr>
      <vt:lpstr>Παρουσίαση του PowerPoint</vt:lpstr>
      <vt:lpstr>ΦΥΣΙΚΕΣ  ΟΜΟΡΦΙΕΣ  ΚΑΙ  ΤΟΠΙΑ ΤΗΣ ΝΑΞΟΥ</vt:lpstr>
      <vt:lpstr>Ο καταρράκτης της Ρουτσούνας στην Κεραμωτή </vt:lpstr>
      <vt:lpstr>Ο καταρράκτης της Ρουτσούνας στην Κεραμωτή</vt:lpstr>
      <vt:lpstr>Χαλκί Νάξου</vt:lpstr>
      <vt:lpstr>Χαλκί Νάξου</vt:lpstr>
      <vt:lpstr>Χαλκί Νάξου</vt:lpstr>
      <vt:lpstr>Απόλλωνας</vt:lpstr>
      <vt:lpstr>Απόλλωνας</vt:lpstr>
      <vt:lpstr>Απόλλωνας</vt:lpstr>
      <vt:lpstr>Απόλλωνας</vt:lpstr>
      <vt:lpstr>Απείρανθος</vt:lpstr>
      <vt:lpstr>Απείρανθος</vt:lpstr>
      <vt:lpstr>Απείρανθος</vt:lpstr>
      <vt:lpstr>Απείρανθος</vt:lpstr>
      <vt:lpstr>Κόρωνος</vt:lpstr>
      <vt:lpstr>Κόρωνος</vt:lpstr>
      <vt:lpstr>Κόρωνος</vt:lpstr>
      <vt:lpstr>Κόρωνος</vt:lpstr>
      <vt:lpstr>Ζας, το θεϊκό βουνό της Νάξου </vt:lpstr>
      <vt:lpstr>Ζας, το θεϊκό βουνό της Νάξου </vt:lpstr>
      <vt:lpstr>Φιλώτι</vt:lpstr>
      <vt:lpstr>Φιλώτι</vt:lpstr>
      <vt:lpstr>Δικτυογραφία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Βουλή Εφήβων : Βήματα Δημοκρατίας- κάνοντας πράξη τη συμμετοχή 2020-2021</dc:title>
  <dc:creator>Δ.Σ. Δαμαριώνα Νάξου</dc:creator>
  <cp:lastModifiedBy>Λάσκαρη Ελένη</cp:lastModifiedBy>
  <cp:revision>2</cp:revision>
  <dcterms:created xsi:type="dcterms:W3CDTF">2021-05-28T07:57:37Z</dcterms:created>
  <dcterms:modified xsi:type="dcterms:W3CDTF">2021-06-11T12:55:49Z</dcterms:modified>
</cp:coreProperties>
</file>